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Open Sauce Bold" charset="1" panose="00000800000000000000"/>
      <p:regular r:id="rId16"/>
    </p:embeddedFont>
    <p:embeddedFont>
      <p:font typeface="League Spartan" charset="1" panose="00000800000000000000"/>
      <p:regular r:id="rId17"/>
    </p:embeddedFont>
    <p:embeddedFont>
      <p:font typeface="Open Sauce" charset="1" panose="000005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4202" y="0"/>
            <a:ext cx="387799" cy="3150528"/>
            <a:chOff x="0" y="0"/>
            <a:chExt cx="102136" cy="829769"/>
          </a:xfrm>
        </p:grpSpPr>
        <p:sp>
          <p:nvSpPr>
            <p:cNvPr name="Freeform 3" id="3"/>
            <p:cNvSpPr/>
            <p:nvPr/>
          </p:nvSpPr>
          <p:spPr>
            <a:xfrm flipH="false" flipV="false" rot="0">
              <a:off x="0" y="0"/>
              <a:ext cx="102136" cy="829769"/>
            </a:xfrm>
            <a:custGeom>
              <a:avLst/>
              <a:gdLst/>
              <a:ahLst/>
              <a:cxnLst/>
              <a:rect r="r" b="b" t="t" l="l"/>
              <a:pathLst>
                <a:path h="829769" w="102136">
                  <a:moveTo>
                    <a:pt x="0" y="0"/>
                  </a:moveTo>
                  <a:lnTo>
                    <a:pt x="102136" y="0"/>
                  </a:lnTo>
                  <a:lnTo>
                    <a:pt x="102136" y="829769"/>
                  </a:lnTo>
                  <a:lnTo>
                    <a:pt x="0" y="829769"/>
                  </a:lnTo>
                  <a:close/>
                </a:path>
              </a:pathLst>
            </a:custGeom>
            <a:solidFill>
              <a:srgbClr val="E52435"/>
            </a:solidFill>
          </p:spPr>
        </p:sp>
        <p:sp>
          <p:nvSpPr>
            <p:cNvPr name="TextBox 4" id="4"/>
            <p:cNvSpPr txBox="true"/>
            <p:nvPr/>
          </p:nvSpPr>
          <p:spPr>
            <a:xfrm>
              <a:off x="0" y="-19050"/>
              <a:ext cx="102136" cy="848819"/>
            </a:xfrm>
            <a:prstGeom prst="rect">
              <a:avLst/>
            </a:prstGeom>
          </p:spPr>
          <p:txBody>
            <a:bodyPr anchor="ctr" rtlCol="false" tIns="50800" lIns="50800" bIns="50800" rIns="50800"/>
            <a:lstStyle/>
            <a:p>
              <a:pPr algn="ctr">
                <a:lnSpc>
                  <a:spcPts val="3250"/>
                </a:lnSpc>
              </a:pPr>
            </a:p>
          </p:txBody>
        </p:sp>
      </p:grpSp>
      <p:grpSp>
        <p:nvGrpSpPr>
          <p:cNvPr name="Group 5" id="5"/>
          <p:cNvGrpSpPr/>
          <p:nvPr/>
        </p:nvGrpSpPr>
        <p:grpSpPr>
          <a:xfrm rot="0">
            <a:off x="7265714" y="1575264"/>
            <a:ext cx="11174686" cy="8864136"/>
            <a:chOff x="0" y="0"/>
            <a:chExt cx="2943127" cy="2334587"/>
          </a:xfrm>
        </p:grpSpPr>
        <p:sp>
          <p:nvSpPr>
            <p:cNvPr name="Freeform 6" id="6"/>
            <p:cNvSpPr/>
            <p:nvPr/>
          </p:nvSpPr>
          <p:spPr>
            <a:xfrm flipH="false" flipV="false" rot="0">
              <a:off x="0" y="0"/>
              <a:ext cx="2943127" cy="2334587"/>
            </a:xfrm>
            <a:custGeom>
              <a:avLst/>
              <a:gdLst/>
              <a:ahLst/>
              <a:cxnLst/>
              <a:rect r="r" b="b" t="t" l="l"/>
              <a:pathLst>
                <a:path h="2334587" w="2943127">
                  <a:moveTo>
                    <a:pt x="0" y="0"/>
                  </a:moveTo>
                  <a:lnTo>
                    <a:pt x="2943127" y="0"/>
                  </a:lnTo>
                  <a:lnTo>
                    <a:pt x="2943127" y="2334587"/>
                  </a:lnTo>
                  <a:lnTo>
                    <a:pt x="0" y="2334587"/>
                  </a:lnTo>
                  <a:close/>
                </a:path>
              </a:pathLst>
            </a:custGeom>
            <a:solidFill>
              <a:srgbClr val="B9D7E4"/>
            </a:solidFill>
          </p:spPr>
        </p:sp>
        <p:sp>
          <p:nvSpPr>
            <p:cNvPr name="TextBox 7" id="7"/>
            <p:cNvSpPr txBox="true"/>
            <p:nvPr/>
          </p:nvSpPr>
          <p:spPr>
            <a:xfrm>
              <a:off x="0" y="-19050"/>
              <a:ext cx="2943127" cy="2353637"/>
            </a:xfrm>
            <a:prstGeom prst="rect">
              <a:avLst/>
            </a:prstGeom>
          </p:spPr>
          <p:txBody>
            <a:bodyPr anchor="ctr" rtlCol="false" tIns="50800" lIns="50800" bIns="50800" rIns="50800"/>
            <a:lstStyle/>
            <a:p>
              <a:pPr algn="ctr">
                <a:lnSpc>
                  <a:spcPts val="3250"/>
                </a:lnSpc>
              </a:pPr>
            </a:p>
          </p:txBody>
        </p:sp>
      </p:grpSp>
      <p:grpSp>
        <p:nvGrpSpPr>
          <p:cNvPr name="Group 8" id="8"/>
          <p:cNvGrpSpPr/>
          <p:nvPr/>
        </p:nvGrpSpPr>
        <p:grpSpPr>
          <a:xfrm rot="0">
            <a:off x="17921677" y="7136472"/>
            <a:ext cx="366323" cy="3150528"/>
            <a:chOff x="0" y="0"/>
            <a:chExt cx="96480" cy="829769"/>
          </a:xfrm>
        </p:grpSpPr>
        <p:sp>
          <p:nvSpPr>
            <p:cNvPr name="Freeform 9" id="9"/>
            <p:cNvSpPr/>
            <p:nvPr/>
          </p:nvSpPr>
          <p:spPr>
            <a:xfrm flipH="false" flipV="false" rot="0">
              <a:off x="0" y="0"/>
              <a:ext cx="96480" cy="829769"/>
            </a:xfrm>
            <a:custGeom>
              <a:avLst/>
              <a:gdLst/>
              <a:ahLst/>
              <a:cxnLst/>
              <a:rect r="r" b="b" t="t" l="l"/>
              <a:pathLst>
                <a:path h="829769" w="96480">
                  <a:moveTo>
                    <a:pt x="0" y="0"/>
                  </a:moveTo>
                  <a:lnTo>
                    <a:pt x="96480" y="0"/>
                  </a:lnTo>
                  <a:lnTo>
                    <a:pt x="96480" y="829769"/>
                  </a:lnTo>
                  <a:lnTo>
                    <a:pt x="0" y="829769"/>
                  </a:lnTo>
                  <a:close/>
                </a:path>
              </a:pathLst>
            </a:custGeom>
            <a:solidFill>
              <a:srgbClr val="074775"/>
            </a:solidFill>
          </p:spPr>
        </p:sp>
        <p:sp>
          <p:nvSpPr>
            <p:cNvPr name="TextBox 10" id="10"/>
            <p:cNvSpPr txBox="true"/>
            <p:nvPr/>
          </p:nvSpPr>
          <p:spPr>
            <a:xfrm>
              <a:off x="0" y="-19050"/>
              <a:ext cx="96480" cy="848819"/>
            </a:xfrm>
            <a:prstGeom prst="rect">
              <a:avLst/>
            </a:prstGeom>
          </p:spPr>
          <p:txBody>
            <a:bodyPr anchor="ctr" rtlCol="false" tIns="50800" lIns="50800" bIns="50800" rIns="50800"/>
            <a:lstStyle/>
            <a:p>
              <a:pPr algn="ctr">
                <a:lnSpc>
                  <a:spcPts val="3250"/>
                </a:lnSpc>
              </a:pPr>
            </a:p>
          </p:txBody>
        </p:sp>
      </p:grpSp>
      <p:sp>
        <p:nvSpPr>
          <p:cNvPr name="Freeform 11" id="11"/>
          <p:cNvSpPr/>
          <p:nvPr/>
        </p:nvSpPr>
        <p:spPr>
          <a:xfrm flipH="false" flipV="false" rot="0">
            <a:off x="1028700" y="2397761"/>
            <a:ext cx="6056470" cy="3772894"/>
          </a:xfrm>
          <a:custGeom>
            <a:avLst/>
            <a:gdLst/>
            <a:ahLst/>
            <a:cxnLst/>
            <a:rect r="r" b="b" t="t" l="l"/>
            <a:pathLst>
              <a:path h="3772894" w="6056470">
                <a:moveTo>
                  <a:pt x="0" y="0"/>
                </a:moveTo>
                <a:lnTo>
                  <a:pt x="6056470" y="0"/>
                </a:lnTo>
                <a:lnTo>
                  <a:pt x="6056470" y="3772895"/>
                </a:lnTo>
                <a:lnTo>
                  <a:pt x="0" y="3772895"/>
                </a:lnTo>
                <a:lnTo>
                  <a:pt x="0" y="0"/>
                </a:lnTo>
                <a:close/>
              </a:path>
            </a:pathLst>
          </a:custGeom>
          <a:blipFill>
            <a:blip r:embed="rId2"/>
            <a:stretch>
              <a:fillRect l="0" t="0" r="0" b="-2535"/>
            </a:stretch>
          </a:blipFill>
        </p:spPr>
      </p:sp>
      <p:sp>
        <p:nvSpPr>
          <p:cNvPr name="TextBox 12" id="12"/>
          <p:cNvSpPr txBox="true"/>
          <p:nvPr/>
        </p:nvSpPr>
        <p:spPr>
          <a:xfrm rot="0">
            <a:off x="8035941" y="2963148"/>
            <a:ext cx="3529196" cy="448728"/>
          </a:xfrm>
          <a:prstGeom prst="rect">
            <a:avLst/>
          </a:prstGeom>
        </p:spPr>
        <p:txBody>
          <a:bodyPr anchor="t" rtlCol="false" tIns="0" lIns="0" bIns="0" rIns="0">
            <a:spAutoFit/>
          </a:bodyPr>
          <a:lstStyle/>
          <a:p>
            <a:pPr algn="l" marL="0" indent="0" lvl="0">
              <a:lnSpc>
                <a:spcPts val="3449"/>
              </a:lnSpc>
              <a:spcBef>
                <a:spcPct val="0"/>
              </a:spcBef>
            </a:pPr>
            <a:r>
              <a:rPr lang="en-US" b="true" sz="3194" spc="-31">
                <a:solidFill>
                  <a:srgbClr val="0B4364"/>
                </a:solidFill>
                <a:latin typeface="Open Sauce Bold"/>
                <a:ea typeface="Open Sauce Bold"/>
                <a:cs typeface="Open Sauce Bold"/>
                <a:sym typeface="Open Sauce Bold"/>
              </a:rPr>
              <a:t>PRESENTACIÓN</a:t>
            </a:r>
          </a:p>
        </p:txBody>
      </p:sp>
      <p:sp>
        <p:nvSpPr>
          <p:cNvPr name="TextBox 13" id="13"/>
          <p:cNvSpPr txBox="true"/>
          <p:nvPr/>
        </p:nvSpPr>
        <p:spPr>
          <a:xfrm rot="0">
            <a:off x="8098589" y="5825044"/>
            <a:ext cx="7600155" cy="455296"/>
          </a:xfrm>
          <a:prstGeom prst="rect">
            <a:avLst/>
          </a:prstGeom>
        </p:spPr>
        <p:txBody>
          <a:bodyPr anchor="t" rtlCol="false" tIns="0" lIns="0" bIns="0" rIns="0">
            <a:spAutoFit/>
          </a:bodyPr>
          <a:lstStyle/>
          <a:p>
            <a:pPr algn="l" marL="0" indent="0" lvl="0">
              <a:lnSpc>
                <a:spcPts val="3779"/>
              </a:lnSpc>
            </a:pPr>
            <a:r>
              <a:rPr lang="en-US" b="true" sz="2699" spc="701">
                <a:solidFill>
                  <a:srgbClr val="0B4364"/>
                </a:solidFill>
                <a:latin typeface="Open Sauce Bold"/>
                <a:ea typeface="Open Sauce Bold"/>
                <a:cs typeface="Open Sauce Bold"/>
                <a:sym typeface="Open Sauce Bold"/>
              </a:rPr>
              <a:t>NOMBRE </a:t>
            </a:r>
          </a:p>
        </p:txBody>
      </p:sp>
      <p:sp>
        <p:nvSpPr>
          <p:cNvPr name="TextBox 14" id="14"/>
          <p:cNvSpPr txBox="true"/>
          <p:nvPr/>
        </p:nvSpPr>
        <p:spPr>
          <a:xfrm rot="0">
            <a:off x="8098589" y="3662869"/>
            <a:ext cx="8257754" cy="2057400"/>
          </a:xfrm>
          <a:prstGeom prst="rect">
            <a:avLst/>
          </a:prstGeom>
        </p:spPr>
        <p:txBody>
          <a:bodyPr anchor="t" rtlCol="false" tIns="0" lIns="0" bIns="0" rIns="0">
            <a:spAutoFit/>
          </a:bodyPr>
          <a:lstStyle/>
          <a:p>
            <a:pPr algn="l" marL="0" indent="0" lvl="0">
              <a:lnSpc>
                <a:spcPts val="8099"/>
              </a:lnSpc>
              <a:spcBef>
                <a:spcPct val="0"/>
              </a:spcBef>
            </a:pPr>
            <a:r>
              <a:rPr lang="en-US" sz="7499" spc="-74">
                <a:solidFill>
                  <a:srgbClr val="0B4364"/>
                </a:solidFill>
                <a:latin typeface="League Spartan"/>
                <a:ea typeface="League Spartan"/>
                <a:cs typeface="League Spartan"/>
                <a:sym typeface="League Spartan"/>
              </a:rPr>
              <a:t>TITULO PRESENTACIÓN</a:t>
            </a:r>
          </a:p>
        </p:txBody>
      </p:sp>
      <p:grpSp>
        <p:nvGrpSpPr>
          <p:cNvPr name="Group 15" id="15"/>
          <p:cNvGrpSpPr/>
          <p:nvPr/>
        </p:nvGrpSpPr>
        <p:grpSpPr>
          <a:xfrm rot="9554583">
            <a:off x="-2236128" y="7410594"/>
            <a:ext cx="6338111" cy="5439135"/>
            <a:chOff x="0" y="0"/>
            <a:chExt cx="8450815" cy="7252180"/>
          </a:xfrm>
        </p:grpSpPr>
        <p:sp>
          <p:nvSpPr>
            <p:cNvPr name="Freeform 16" id="16"/>
            <p:cNvSpPr/>
            <p:nvPr/>
          </p:nvSpPr>
          <p:spPr>
            <a:xfrm flipH="false" flipV="false" rot="0">
              <a:off x="357384" y="120418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3">
                <a:alphaModFix amt="16000"/>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0">
              <a:off x="0" y="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5">
                <a:alphaModFix amt="16000"/>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2802871" y="485874"/>
              <a:ext cx="5647944" cy="5850036"/>
            </a:xfrm>
            <a:custGeom>
              <a:avLst/>
              <a:gdLst/>
              <a:ahLst/>
              <a:cxnLst/>
              <a:rect r="r" b="b" t="t" l="l"/>
              <a:pathLst>
                <a:path h="5850036" w="5647944">
                  <a:moveTo>
                    <a:pt x="0" y="0"/>
                  </a:moveTo>
                  <a:lnTo>
                    <a:pt x="5647944" y="0"/>
                  </a:lnTo>
                  <a:lnTo>
                    <a:pt x="5647944" y="5850036"/>
                  </a:lnTo>
                  <a:lnTo>
                    <a:pt x="0" y="5850036"/>
                  </a:lnTo>
                  <a:lnTo>
                    <a:pt x="0" y="0"/>
                  </a:lnTo>
                  <a:close/>
                </a:path>
              </a:pathLst>
            </a:custGeom>
            <a:blipFill>
              <a:blip r:embed="rId7">
                <a:alphaModFix amt="16000"/>
                <a:extLst>
                  <a:ext uri="{96DAC541-7B7A-43D3-8B79-37D633B846F1}">
                    <asvg:svgBlip xmlns:asvg="http://schemas.microsoft.com/office/drawing/2016/SVG/main" r:embed="rId8"/>
                  </a:ext>
                </a:extLst>
              </a:blip>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2192A"/>
        </a:solidFill>
      </p:bgPr>
    </p:bg>
    <p:spTree>
      <p:nvGrpSpPr>
        <p:cNvPr id="1" name=""/>
        <p:cNvGrpSpPr/>
        <p:nvPr/>
      </p:nvGrpSpPr>
      <p:grpSpPr>
        <a:xfrm>
          <a:off x="0" y="0"/>
          <a:ext cx="0" cy="0"/>
          <a:chOff x="0" y="0"/>
          <a:chExt cx="0" cy="0"/>
        </a:xfrm>
      </p:grpSpPr>
      <p:grpSp>
        <p:nvGrpSpPr>
          <p:cNvPr name="Group 2" id="2"/>
          <p:cNvGrpSpPr/>
          <p:nvPr/>
        </p:nvGrpSpPr>
        <p:grpSpPr>
          <a:xfrm rot="0">
            <a:off x="0" y="7200900"/>
            <a:ext cx="18288000" cy="3086100"/>
            <a:chOff x="0" y="0"/>
            <a:chExt cx="4816593" cy="812800"/>
          </a:xfrm>
        </p:grpSpPr>
        <p:sp>
          <p:nvSpPr>
            <p:cNvPr name="Freeform 3" id="3"/>
            <p:cNvSpPr/>
            <p:nvPr/>
          </p:nvSpPr>
          <p:spPr>
            <a:xfrm flipH="false" flipV="false" rot="0">
              <a:off x="0" y="0"/>
              <a:ext cx="4816592" cy="812800"/>
            </a:xfrm>
            <a:custGeom>
              <a:avLst/>
              <a:gdLst/>
              <a:ahLst/>
              <a:cxnLst/>
              <a:rect r="r" b="b" t="t" l="l"/>
              <a:pathLst>
                <a:path h="812800" w="4816592">
                  <a:moveTo>
                    <a:pt x="0" y="0"/>
                  </a:moveTo>
                  <a:lnTo>
                    <a:pt x="4816592" y="0"/>
                  </a:lnTo>
                  <a:lnTo>
                    <a:pt x="4816592" y="812800"/>
                  </a:lnTo>
                  <a:lnTo>
                    <a:pt x="0" y="812800"/>
                  </a:lnTo>
                  <a:close/>
                </a:path>
              </a:pathLst>
            </a:custGeom>
            <a:solidFill>
              <a:srgbClr val="8EBFE3"/>
            </a:solidFill>
          </p:spPr>
        </p:sp>
        <p:sp>
          <p:nvSpPr>
            <p:cNvPr name="TextBox 4" id="4"/>
            <p:cNvSpPr txBox="true"/>
            <p:nvPr/>
          </p:nvSpPr>
          <p:spPr>
            <a:xfrm>
              <a:off x="0" y="-19050"/>
              <a:ext cx="4816593" cy="831850"/>
            </a:xfrm>
            <a:prstGeom prst="rect">
              <a:avLst/>
            </a:prstGeom>
          </p:spPr>
          <p:txBody>
            <a:bodyPr anchor="ctr" rtlCol="false" tIns="50800" lIns="50800" bIns="50800" rIns="50800"/>
            <a:lstStyle/>
            <a:p>
              <a:pPr algn="ctr">
                <a:lnSpc>
                  <a:spcPts val="3250"/>
                </a:lnSpc>
              </a:pPr>
            </a:p>
          </p:txBody>
        </p:sp>
      </p:grpSp>
      <p:grpSp>
        <p:nvGrpSpPr>
          <p:cNvPr name="Group 5" id="5"/>
          <p:cNvGrpSpPr/>
          <p:nvPr/>
        </p:nvGrpSpPr>
        <p:grpSpPr>
          <a:xfrm rot="0">
            <a:off x="1525172" y="1193785"/>
            <a:ext cx="15245311" cy="9093215"/>
            <a:chOff x="0" y="0"/>
            <a:chExt cx="4015226" cy="2394921"/>
          </a:xfrm>
        </p:grpSpPr>
        <p:sp>
          <p:nvSpPr>
            <p:cNvPr name="Freeform 6" id="6"/>
            <p:cNvSpPr/>
            <p:nvPr/>
          </p:nvSpPr>
          <p:spPr>
            <a:xfrm flipH="false" flipV="false" rot="0">
              <a:off x="0" y="0"/>
              <a:ext cx="4015226" cy="2394921"/>
            </a:xfrm>
            <a:custGeom>
              <a:avLst/>
              <a:gdLst/>
              <a:ahLst/>
              <a:cxnLst/>
              <a:rect r="r" b="b" t="t" l="l"/>
              <a:pathLst>
                <a:path h="2394921" w="4015226">
                  <a:moveTo>
                    <a:pt x="0" y="0"/>
                  </a:moveTo>
                  <a:lnTo>
                    <a:pt x="4015226" y="0"/>
                  </a:lnTo>
                  <a:lnTo>
                    <a:pt x="4015226" y="2394921"/>
                  </a:lnTo>
                  <a:lnTo>
                    <a:pt x="0" y="2394921"/>
                  </a:lnTo>
                  <a:close/>
                </a:path>
              </a:pathLst>
            </a:custGeom>
            <a:solidFill>
              <a:srgbClr val="FFFFFF"/>
            </a:solidFill>
          </p:spPr>
        </p:sp>
        <p:sp>
          <p:nvSpPr>
            <p:cNvPr name="TextBox 7" id="7"/>
            <p:cNvSpPr txBox="true"/>
            <p:nvPr/>
          </p:nvSpPr>
          <p:spPr>
            <a:xfrm>
              <a:off x="0" y="-19050"/>
              <a:ext cx="4015226" cy="2413971"/>
            </a:xfrm>
            <a:prstGeom prst="rect">
              <a:avLst/>
            </a:prstGeom>
          </p:spPr>
          <p:txBody>
            <a:bodyPr anchor="ctr" rtlCol="false" tIns="50800" lIns="50800" bIns="50800" rIns="50800"/>
            <a:lstStyle/>
            <a:p>
              <a:pPr algn="ctr">
                <a:lnSpc>
                  <a:spcPts val="3250"/>
                </a:lnSpc>
              </a:pPr>
            </a:p>
          </p:txBody>
        </p:sp>
      </p:grpSp>
      <p:sp>
        <p:nvSpPr>
          <p:cNvPr name="Freeform 8" id="8"/>
          <p:cNvSpPr/>
          <p:nvPr/>
        </p:nvSpPr>
        <p:spPr>
          <a:xfrm flipH="false" flipV="false" rot="0">
            <a:off x="7293961" y="1761487"/>
            <a:ext cx="3707733" cy="1993073"/>
          </a:xfrm>
          <a:custGeom>
            <a:avLst/>
            <a:gdLst/>
            <a:ahLst/>
            <a:cxnLst/>
            <a:rect r="r" b="b" t="t" l="l"/>
            <a:pathLst>
              <a:path h="1993073" w="3707733">
                <a:moveTo>
                  <a:pt x="0" y="0"/>
                </a:moveTo>
                <a:lnTo>
                  <a:pt x="3707733" y="0"/>
                </a:lnTo>
                <a:lnTo>
                  <a:pt x="3707733" y="1993074"/>
                </a:lnTo>
                <a:lnTo>
                  <a:pt x="0" y="1993074"/>
                </a:lnTo>
                <a:lnTo>
                  <a:pt x="0" y="0"/>
                </a:lnTo>
                <a:close/>
              </a:path>
            </a:pathLst>
          </a:custGeom>
          <a:blipFill>
            <a:blip r:embed="rId2"/>
            <a:stretch>
              <a:fillRect l="0" t="0" r="0" b="-18827"/>
            </a:stretch>
          </a:blipFill>
        </p:spPr>
      </p:sp>
      <p:sp>
        <p:nvSpPr>
          <p:cNvPr name="TextBox 9" id="9"/>
          <p:cNvSpPr txBox="true"/>
          <p:nvPr/>
        </p:nvSpPr>
        <p:spPr>
          <a:xfrm rot="0">
            <a:off x="5851524" y="5609772"/>
            <a:ext cx="7244825" cy="704850"/>
          </a:xfrm>
          <a:prstGeom prst="rect">
            <a:avLst/>
          </a:prstGeom>
        </p:spPr>
        <p:txBody>
          <a:bodyPr anchor="t" rtlCol="false" tIns="0" lIns="0" bIns="0" rIns="0">
            <a:spAutoFit/>
          </a:bodyPr>
          <a:lstStyle/>
          <a:p>
            <a:pPr algn="ctr">
              <a:lnSpc>
                <a:spcPts val="1800"/>
              </a:lnSpc>
            </a:pPr>
          </a:p>
          <a:p>
            <a:pPr algn="ctr">
              <a:lnSpc>
                <a:spcPts val="1920"/>
              </a:lnSpc>
              <a:spcBef>
                <a:spcPct val="0"/>
              </a:spcBef>
            </a:pPr>
            <a:r>
              <a:rPr lang="en-US" sz="1600">
                <a:solidFill>
                  <a:srgbClr val="0B4364"/>
                </a:solidFill>
                <a:latin typeface="Open Sauce"/>
                <a:ea typeface="Open Sauce"/>
                <a:cs typeface="Open Sauce"/>
                <a:sym typeface="Open Sauce"/>
              </a:rPr>
              <a:t>ed ut perspiciatis unde omnis iste natus error sit voluptatem accusantium doloremque laudantium, totam rem aperiam, eaque ipsa quae ab illo i</a:t>
            </a:r>
          </a:p>
        </p:txBody>
      </p:sp>
      <p:sp>
        <p:nvSpPr>
          <p:cNvPr name="TextBox 10" id="10"/>
          <p:cNvSpPr txBox="true"/>
          <p:nvPr/>
        </p:nvSpPr>
        <p:spPr>
          <a:xfrm rot="0">
            <a:off x="7920048" y="4535005"/>
            <a:ext cx="12140016" cy="907166"/>
          </a:xfrm>
          <a:prstGeom prst="rect">
            <a:avLst/>
          </a:prstGeom>
        </p:spPr>
        <p:txBody>
          <a:bodyPr anchor="t" rtlCol="false" tIns="0" lIns="0" bIns="0" rIns="0">
            <a:spAutoFit/>
          </a:bodyPr>
          <a:lstStyle/>
          <a:p>
            <a:pPr algn="l" marL="0" indent="0" lvl="0">
              <a:lnSpc>
                <a:spcPts val="6912"/>
              </a:lnSpc>
              <a:spcBef>
                <a:spcPct val="0"/>
              </a:spcBef>
            </a:pPr>
            <a:r>
              <a:rPr lang="en-US" b="true" sz="6400" spc="-64">
                <a:solidFill>
                  <a:srgbClr val="0B4364"/>
                </a:solidFill>
                <a:latin typeface="League Spartan"/>
                <a:ea typeface="League Spartan"/>
                <a:cs typeface="League Spartan"/>
                <a:sym typeface="League Spartan"/>
              </a:rPr>
              <a:t>TITULO</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248748" y="4114800"/>
            <a:ext cx="14760238" cy="1028700"/>
          </a:xfrm>
          <a:prstGeom prst="rect">
            <a:avLst/>
          </a:prstGeom>
        </p:spPr>
        <p:txBody>
          <a:bodyPr anchor="t" rtlCol="false" tIns="0" lIns="0" bIns="0" rIns="0">
            <a:spAutoFit/>
          </a:bodyPr>
          <a:lstStyle/>
          <a:p>
            <a:pPr algn="l">
              <a:lnSpc>
                <a:spcPts val="2040"/>
              </a:lnSpc>
              <a:spcBef>
                <a:spcPct val="0"/>
              </a:spcBef>
            </a:pPr>
            <a:r>
              <a:rPr lang="en-US" sz="1700">
                <a:solidFill>
                  <a:srgbClr val="0B4364"/>
                </a:solidFill>
                <a:latin typeface="Open Sauce"/>
                <a:ea typeface="Open Sauce"/>
                <a:cs typeface="Open Sauce"/>
                <a:sym typeface="Open Sauce"/>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name="TextBox 3" id="3"/>
          <p:cNvSpPr txBox="true"/>
          <p:nvPr/>
        </p:nvSpPr>
        <p:spPr>
          <a:xfrm rot="0">
            <a:off x="1248748" y="3157284"/>
            <a:ext cx="4802069" cy="439203"/>
          </a:xfrm>
          <a:prstGeom prst="rect">
            <a:avLst/>
          </a:prstGeom>
        </p:spPr>
        <p:txBody>
          <a:bodyPr anchor="t" rtlCol="false" tIns="0" lIns="0" bIns="0" rIns="0">
            <a:spAutoFit/>
          </a:bodyPr>
          <a:lstStyle/>
          <a:p>
            <a:pPr algn="l" marL="0" indent="0" lvl="0">
              <a:lnSpc>
                <a:spcPts val="3449"/>
              </a:lnSpc>
              <a:spcBef>
                <a:spcPct val="0"/>
              </a:spcBef>
            </a:pPr>
            <a:r>
              <a:rPr lang="en-US" sz="3194" spc="-31">
                <a:solidFill>
                  <a:srgbClr val="0B4364"/>
                </a:solidFill>
                <a:latin typeface="League Spartan"/>
                <a:ea typeface="League Spartan"/>
                <a:cs typeface="League Spartan"/>
                <a:sym typeface="League Spartan"/>
              </a:rPr>
              <a:t>SUBTITULO</a:t>
            </a:r>
          </a:p>
        </p:txBody>
      </p:sp>
      <p:sp>
        <p:nvSpPr>
          <p:cNvPr name="TextBox 4" id="4"/>
          <p:cNvSpPr txBox="true"/>
          <p:nvPr/>
        </p:nvSpPr>
        <p:spPr>
          <a:xfrm rot="0">
            <a:off x="1091359" y="1838558"/>
            <a:ext cx="7537508" cy="1101474"/>
          </a:xfrm>
          <a:prstGeom prst="rect">
            <a:avLst/>
          </a:prstGeom>
        </p:spPr>
        <p:txBody>
          <a:bodyPr anchor="t" rtlCol="false" tIns="0" lIns="0" bIns="0" rIns="0">
            <a:spAutoFit/>
          </a:bodyPr>
          <a:lstStyle/>
          <a:p>
            <a:pPr algn="l" marL="0" indent="0" lvl="0">
              <a:lnSpc>
                <a:spcPts val="8532"/>
              </a:lnSpc>
              <a:spcBef>
                <a:spcPct val="0"/>
              </a:spcBef>
            </a:pPr>
            <a:r>
              <a:rPr lang="en-US" sz="7900" spc="-79">
                <a:solidFill>
                  <a:srgbClr val="0B4364"/>
                </a:solidFill>
                <a:latin typeface="League Spartan"/>
                <a:ea typeface="League Spartan"/>
                <a:cs typeface="League Spartan"/>
                <a:sym typeface="League Spartan"/>
              </a:rPr>
              <a:t>TITULO</a:t>
            </a:r>
          </a:p>
        </p:txBody>
      </p:sp>
      <p:grpSp>
        <p:nvGrpSpPr>
          <p:cNvPr name="Group 5" id="5"/>
          <p:cNvGrpSpPr/>
          <p:nvPr/>
        </p:nvGrpSpPr>
        <p:grpSpPr>
          <a:xfrm rot="0">
            <a:off x="17900201" y="0"/>
            <a:ext cx="409532" cy="10287000"/>
            <a:chOff x="0" y="0"/>
            <a:chExt cx="107860" cy="2709333"/>
          </a:xfrm>
        </p:grpSpPr>
        <p:sp>
          <p:nvSpPr>
            <p:cNvPr name="Freeform 6" id="6"/>
            <p:cNvSpPr/>
            <p:nvPr/>
          </p:nvSpPr>
          <p:spPr>
            <a:xfrm flipH="false" flipV="false" rot="0">
              <a:off x="0" y="0"/>
              <a:ext cx="107860" cy="2709333"/>
            </a:xfrm>
            <a:custGeom>
              <a:avLst/>
              <a:gdLst/>
              <a:ahLst/>
              <a:cxnLst/>
              <a:rect r="r" b="b" t="t" l="l"/>
              <a:pathLst>
                <a:path h="2709333" w="107860">
                  <a:moveTo>
                    <a:pt x="0" y="0"/>
                  </a:moveTo>
                  <a:lnTo>
                    <a:pt x="107860" y="0"/>
                  </a:lnTo>
                  <a:lnTo>
                    <a:pt x="107860" y="2709333"/>
                  </a:lnTo>
                  <a:lnTo>
                    <a:pt x="0" y="2709333"/>
                  </a:lnTo>
                  <a:close/>
                </a:path>
              </a:pathLst>
            </a:custGeom>
            <a:solidFill>
              <a:srgbClr val="E52435"/>
            </a:solidFill>
          </p:spPr>
        </p:sp>
        <p:sp>
          <p:nvSpPr>
            <p:cNvPr name="TextBox 7" id="7"/>
            <p:cNvSpPr txBox="true"/>
            <p:nvPr/>
          </p:nvSpPr>
          <p:spPr>
            <a:xfrm>
              <a:off x="0" y="-19050"/>
              <a:ext cx="107860" cy="2728383"/>
            </a:xfrm>
            <a:prstGeom prst="rect">
              <a:avLst/>
            </a:prstGeom>
          </p:spPr>
          <p:txBody>
            <a:bodyPr anchor="ctr" rtlCol="false" tIns="50800" lIns="50800" bIns="50800" rIns="50800"/>
            <a:lstStyle/>
            <a:p>
              <a:pPr algn="ctr">
                <a:lnSpc>
                  <a:spcPts val="3250"/>
                </a:lnSpc>
              </a:pPr>
            </a:p>
          </p:txBody>
        </p:sp>
      </p:grpSp>
      <p:sp>
        <p:nvSpPr>
          <p:cNvPr name="Freeform 8" id="8"/>
          <p:cNvSpPr/>
          <p:nvPr/>
        </p:nvSpPr>
        <p:spPr>
          <a:xfrm flipH="false" flipV="false" rot="0">
            <a:off x="15612136" y="269928"/>
            <a:ext cx="2105688" cy="1311744"/>
          </a:xfrm>
          <a:custGeom>
            <a:avLst/>
            <a:gdLst/>
            <a:ahLst/>
            <a:cxnLst/>
            <a:rect r="r" b="b" t="t" l="l"/>
            <a:pathLst>
              <a:path h="1311744" w="2105688">
                <a:moveTo>
                  <a:pt x="0" y="0"/>
                </a:moveTo>
                <a:lnTo>
                  <a:pt x="2105688" y="0"/>
                </a:lnTo>
                <a:lnTo>
                  <a:pt x="2105688" y="1311744"/>
                </a:lnTo>
                <a:lnTo>
                  <a:pt x="0" y="1311744"/>
                </a:lnTo>
                <a:lnTo>
                  <a:pt x="0" y="0"/>
                </a:lnTo>
                <a:close/>
              </a:path>
            </a:pathLst>
          </a:custGeom>
          <a:blipFill>
            <a:blip r:embed="rId2"/>
            <a:stretch>
              <a:fillRect l="0" t="0" r="0" b="-2535"/>
            </a:stretch>
          </a:blipFill>
        </p:spPr>
      </p:sp>
      <p:grpSp>
        <p:nvGrpSpPr>
          <p:cNvPr name="Group 9" id="9"/>
          <p:cNvGrpSpPr/>
          <p:nvPr/>
        </p:nvGrpSpPr>
        <p:grpSpPr>
          <a:xfrm rot="9554583">
            <a:off x="-2236128" y="7410594"/>
            <a:ext cx="6338111" cy="5439135"/>
            <a:chOff x="0" y="0"/>
            <a:chExt cx="8450815" cy="7252180"/>
          </a:xfrm>
        </p:grpSpPr>
        <p:sp>
          <p:nvSpPr>
            <p:cNvPr name="Freeform 10" id="10"/>
            <p:cNvSpPr/>
            <p:nvPr/>
          </p:nvSpPr>
          <p:spPr>
            <a:xfrm flipH="false" flipV="false" rot="0">
              <a:off x="357384" y="120418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3">
                <a:alphaModFix amt="16000"/>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0">
              <a:off x="0" y="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5">
                <a:alphaModFix amt="16000"/>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2802871" y="485874"/>
              <a:ext cx="5647944" cy="5850036"/>
            </a:xfrm>
            <a:custGeom>
              <a:avLst/>
              <a:gdLst/>
              <a:ahLst/>
              <a:cxnLst/>
              <a:rect r="r" b="b" t="t" l="l"/>
              <a:pathLst>
                <a:path h="5850036" w="5647944">
                  <a:moveTo>
                    <a:pt x="0" y="0"/>
                  </a:moveTo>
                  <a:lnTo>
                    <a:pt x="5647944" y="0"/>
                  </a:lnTo>
                  <a:lnTo>
                    <a:pt x="5647944" y="5850036"/>
                  </a:lnTo>
                  <a:lnTo>
                    <a:pt x="0" y="5850036"/>
                  </a:lnTo>
                  <a:lnTo>
                    <a:pt x="0" y="0"/>
                  </a:lnTo>
                  <a:close/>
                </a:path>
              </a:pathLst>
            </a:custGeom>
            <a:blipFill>
              <a:blip r:embed="rId7">
                <a:alphaModFix amt="16000"/>
                <a:extLst>
                  <a:ext uri="{96DAC541-7B7A-43D3-8B79-37D633B846F1}">
                    <asvg:svgBlip xmlns:asvg="http://schemas.microsoft.com/office/drawing/2016/SVG/main" r:embed="rId8"/>
                  </a:ext>
                </a:extLst>
              </a:blip>
              <a:stretch>
                <a:fillRect l="0" t="0" r="0"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248748" y="4114800"/>
            <a:ext cx="14760238" cy="1028700"/>
          </a:xfrm>
          <a:prstGeom prst="rect">
            <a:avLst/>
          </a:prstGeom>
        </p:spPr>
        <p:txBody>
          <a:bodyPr anchor="t" rtlCol="false" tIns="0" lIns="0" bIns="0" rIns="0">
            <a:spAutoFit/>
          </a:bodyPr>
          <a:lstStyle/>
          <a:p>
            <a:pPr algn="l">
              <a:lnSpc>
                <a:spcPts val="2040"/>
              </a:lnSpc>
              <a:spcBef>
                <a:spcPct val="0"/>
              </a:spcBef>
            </a:pPr>
            <a:r>
              <a:rPr lang="en-US" sz="1700">
                <a:solidFill>
                  <a:srgbClr val="0B4364"/>
                </a:solidFill>
                <a:latin typeface="Open Sauce"/>
                <a:ea typeface="Open Sauce"/>
                <a:cs typeface="Open Sauce"/>
                <a:sym typeface="Open Sauce"/>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name="TextBox 3" id="3"/>
          <p:cNvSpPr txBox="true"/>
          <p:nvPr/>
        </p:nvSpPr>
        <p:spPr>
          <a:xfrm rot="0">
            <a:off x="1248748" y="3157284"/>
            <a:ext cx="4802069" cy="439203"/>
          </a:xfrm>
          <a:prstGeom prst="rect">
            <a:avLst/>
          </a:prstGeom>
        </p:spPr>
        <p:txBody>
          <a:bodyPr anchor="t" rtlCol="false" tIns="0" lIns="0" bIns="0" rIns="0">
            <a:spAutoFit/>
          </a:bodyPr>
          <a:lstStyle/>
          <a:p>
            <a:pPr algn="l" marL="0" indent="0" lvl="0">
              <a:lnSpc>
                <a:spcPts val="3449"/>
              </a:lnSpc>
              <a:spcBef>
                <a:spcPct val="0"/>
              </a:spcBef>
            </a:pPr>
            <a:r>
              <a:rPr lang="en-US" sz="3194" spc="-31">
                <a:solidFill>
                  <a:srgbClr val="E52435"/>
                </a:solidFill>
                <a:latin typeface="League Spartan"/>
                <a:ea typeface="League Spartan"/>
                <a:cs typeface="League Spartan"/>
                <a:sym typeface="League Spartan"/>
              </a:rPr>
              <a:t>SUBTITULO</a:t>
            </a:r>
          </a:p>
        </p:txBody>
      </p:sp>
      <p:sp>
        <p:nvSpPr>
          <p:cNvPr name="TextBox 4" id="4"/>
          <p:cNvSpPr txBox="true"/>
          <p:nvPr/>
        </p:nvSpPr>
        <p:spPr>
          <a:xfrm rot="0">
            <a:off x="1091359" y="1838558"/>
            <a:ext cx="7537508" cy="1101474"/>
          </a:xfrm>
          <a:prstGeom prst="rect">
            <a:avLst/>
          </a:prstGeom>
        </p:spPr>
        <p:txBody>
          <a:bodyPr anchor="t" rtlCol="false" tIns="0" lIns="0" bIns="0" rIns="0">
            <a:spAutoFit/>
          </a:bodyPr>
          <a:lstStyle/>
          <a:p>
            <a:pPr algn="l" marL="0" indent="0" lvl="0">
              <a:lnSpc>
                <a:spcPts val="8532"/>
              </a:lnSpc>
              <a:spcBef>
                <a:spcPct val="0"/>
              </a:spcBef>
            </a:pPr>
            <a:r>
              <a:rPr lang="en-US" sz="7900" spc="-79">
                <a:solidFill>
                  <a:srgbClr val="0B4364"/>
                </a:solidFill>
                <a:latin typeface="League Spartan"/>
                <a:ea typeface="League Spartan"/>
                <a:cs typeface="League Spartan"/>
                <a:sym typeface="League Spartan"/>
              </a:rPr>
              <a:t>TITULO</a:t>
            </a:r>
          </a:p>
        </p:txBody>
      </p:sp>
      <p:grpSp>
        <p:nvGrpSpPr>
          <p:cNvPr name="Group 5" id="5"/>
          <p:cNvGrpSpPr/>
          <p:nvPr/>
        </p:nvGrpSpPr>
        <p:grpSpPr>
          <a:xfrm rot="0">
            <a:off x="17900201" y="0"/>
            <a:ext cx="409532" cy="10287000"/>
            <a:chOff x="0" y="0"/>
            <a:chExt cx="107860" cy="2709333"/>
          </a:xfrm>
        </p:grpSpPr>
        <p:sp>
          <p:nvSpPr>
            <p:cNvPr name="Freeform 6" id="6"/>
            <p:cNvSpPr/>
            <p:nvPr/>
          </p:nvSpPr>
          <p:spPr>
            <a:xfrm flipH="false" flipV="false" rot="0">
              <a:off x="0" y="0"/>
              <a:ext cx="107860" cy="2709333"/>
            </a:xfrm>
            <a:custGeom>
              <a:avLst/>
              <a:gdLst/>
              <a:ahLst/>
              <a:cxnLst/>
              <a:rect r="r" b="b" t="t" l="l"/>
              <a:pathLst>
                <a:path h="2709333" w="107860">
                  <a:moveTo>
                    <a:pt x="0" y="0"/>
                  </a:moveTo>
                  <a:lnTo>
                    <a:pt x="107860" y="0"/>
                  </a:lnTo>
                  <a:lnTo>
                    <a:pt x="107860" y="2709333"/>
                  </a:lnTo>
                  <a:lnTo>
                    <a:pt x="0" y="2709333"/>
                  </a:lnTo>
                  <a:close/>
                </a:path>
              </a:pathLst>
            </a:custGeom>
            <a:solidFill>
              <a:srgbClr val="0B4364"/>
            </a:solidFill>
          </p:spPr>
        </p:sp>
        <p:sp>
          <p:nvSpPr>
            <p:cNvPr name="TextBox 7" id="7"/>
            <p:cNvSpPr txBox="true"/>
            <p:nvPr/>
          </p:nvSpPr>
          <p:spPr>
            <a:xfrm>
              <a:off x="0" y="-19050"/>
              <a:ext cx="107860" cy="2728383"/>
            </a:xfrm>
            <a:prstGeom prst="rect">
              <a:avLst/>
            </a:prstGeom>
          </p:spPr>
          <p:txBody>
            <a:bodyPr anchor="ctr" rtlCol="false" tIns="50800" lIns="50800" bIns="50800" rIns="50800"/>
            <a:lstStyle/>
            <a:p>
              <a:pPr algn="ctr">
                <a:lnSpc>
                  <a:spcPts val="3250"/>
                </a:lnSpc>
              </a:pPr>
            </a:p>
          </p:txBody>
        </p:sp>
      </p:grpSp>
      <p:sp>
        <p:nvSpPr>
          <p:cNvPr name="Freeform 8" id="8"/>
          <p:cNvSpPr/>
          <p:nvPr/>
        </p:nvSpPr>
        <p:spPr>
          <a:xfrm flipH="false" flipV="false" rot="0">
            <a:off x="15612136" y="269928"/>
            <a:ext cx="2105688" cy="1311744"/>
          </a:xfrm>
          <a:custGeom>
            <a:avLst/>
            <a:gdLst/>
            <a:ahLst/>
            <a:cxnLst/>
            <a:rect r="r" b="b" t="t" l="l"/>
            <a:pathLst>
              <a:path h="1311744" w="2105688">
                <a:moveTo>
                  <a:pt x="0" y="0"/>
                </a:moveTo>
                <a:lnTo>
                  <a:pt x="2105688" y="0"/>
                </a:lnTo>
                <a:lnTo>
                  <a:pt x="2105688" y="1311744"/>
                </a:lnTo>
                <a:lnTo>
                  <a:pt x="0" y="1311744"/>
                </a:lnTo>
                <a:lnTo>
                  <a:pt x="0" y="0"/>
                </a:lnTo>
                <a:close/>
              </a:path>
            </a:pathLst>
          </a:custGeom>
          <a:blipFill>
            <a:blip r:embed="rId2"/>
            <a:stretch>
              <a:fillRect l="0" t="0" r="0" b="-2535"/>
            </a:stretch>
          </a:blipFill>
        </p:spPr>
      </p:sp>
      <p:grpSp>
        <p:nvGrpSpPr>
          <p:cNvPr name="Group 9" id="9"/>
          <p:cNvGrpSpPr/>
          <p:nvPr/>
        </p:nvGrpSpPr>
        <p:grpSpPr>
          <a:xfrm rot="9554583">
            <a:off x="-2236128" y="7410594"/>
            <a:ext cx="6338111" cy="5439135"/>
            <a:chOff x="0" y="0"/>
            <a:chExt cx="8450815" cy="7252180"/>
          </a:xfrm>
        </p:grpSpPr>
        <p:sp>
          <p:nvSpPr>
            <p:cNvPr name="Freeform 10" id="10"/>
            <p:cNvSpPr/>
            <p:nvPr/>
          </p:nvSpPr>
          <p:spPr>
            <a:xfrm flipH="false" flipV="false" rot="0">
              <a:off x="357384" y="120418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3">
                <a:alphaModFix amt="16000"/>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0">
              <a:off x="0" y="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5">
                <a:alphaModFix amt="16000"/>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2802871" y="485874"/>
              <a:ext cx="5647944" cy="5850036"/>
            </a:xfrm>
            <a:custGeom>
              <a:avLst/>
              <a:gdLst/>
              <a:ahLst/>
              <a:cxnLst/>
              <a:rect r="r" b="b" t="t" l="l"/>
              <a:pathLst>
                <a:path h="5850036" w="5647944">
                  <a:moveTo>
                    <a:pt x="0" y="0"/>
                  </a:moveTo>
                  <a:lnTo>
                    <a:pt x="5647944" y="0"/>
                  </a:lnTo>
                  <a:lnTo>
                    <a:pt x="5647944" y="5850036"/>
                  </a:lnTo>
                  <a:lnTo>
                    <a:pt x="0" y="5850036"/>
                  </a:lnTo>
                  <a:lnTo>
                    <a:pt x="0" y="0"/>
                  </a:lnTo>
                  <a:close/>
                </a:path>
              </a:pathLst>
            </a:custGeom>
            <a:blipFill>
              <a:blip r:embed="rId7">
                <a:alphaModFix amt="16000"/>
                <a:extLst>
                  <a:ext uri="{96DAC541-7B7A-43D3-8B79-37D633B846F1}">
                    <asvg:svgBlip xmlns:asvg="http://schemas.microsoft.com/office/drawing/2016/SVG/main" r:embed="rId8"/>
                  </a:ext>
                </a:extLst>
              </a:blip>
              <a:stretch>
                <a:fillRect l="0" t="0" r="0"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256466" y="677012"/>
            <a:ext cx="16955411" cy="1751327"/>
            <a:chOff x="0" y="0"/>
            <a:chExt cx="4465623" cy="461255"/>
          </a:xfrm>
        </p:grpSpPr>
        <p:sp>
          <p:nvSpPr>
            <p:cNvPr name="Freeform 3" id="3"/>
            <p:cNvSpPr/>
            <p:nvPr/>
          </p:nvSpPr>
          <p:spPr>
            <a:xfrm flipH="false" flipV="false" rot="0">
              <a:off x="0" y="0"/>
              <a:ext cx="4465623" cy="461255"/>
            </a:xfrm>
            <a:custGeom>
              <a:avLst/>
              <a:gdLst/>
              <a:ahLst/>
              <a:cxnLst/>
              <a:rect r="r" b="b" t="t" l="l"/>
              <a:pathLst>
                <a:path h="461255" w="4465623">
                  <a:moveTo>
                    <a:pt x="0" y="0"/>
                  </a:moveTo>
                  <a:lnTo>
                    <a:pt x="4465623" y="0"/>
                  </a:lnTo>
                  <a:lnTo>
                    <a:pt x="4465623" y="461255"/>
                  </a:lnTo>
                  <a:lnTo>
                    <a:pt x="0" y="461255"/>
                  </a:lnTo>
                  <a:close/>
                </a:path>
              </a:pathLst>
            </a:custGeom>
            <a:solidFill>
              <a:srgbClr val="0B4364"/>
            </a:solidFill>
          </p:spPr>
        </p:sp>
        <p:sp>
          <p:nvSpPr>
            <p:cNvPr name="TextBox 4" id="4"/>
            <p:cNvSpPr txBox="true"/>
            <p:nvPr/>
          </p:nvSpPr>
          <p:spPr>
            <a:xfrm>
              <a:off x="0" y="-19050"/>
              <a:ext cx="4465623" cy="480305"/>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1028700" y="1283918"/>
            <a:ext cx="8410518" cy="652659"/>
          </a:xfrm>
          <a:prstGeom prst="rect">
            <a:avLst/>
          </a:prstGeom>
        </p:spPr>
        <p:txBody>
          <a:bodyPr anchor="t" rtlCol="false" tIns="0" lIns="0" bIns="0" rIns="0">
            <a:spAutoFit/>
          </a:bodyPr>
          <a:lstStyle/>
          <a:p>
            <a:pPr algn="l" marL="0" indent="0" lvl="0">
              <a:lnSpc>
                <a:spcPts val="5076"/>
              </a:lnSpc>
              <a:spcBef>
                <a:spcPct val="0"/>
              </a:spcBef>
            </a:pPr>
            <a:r>
              <a:rPr lang="en-US" b="true" sz="4700" spc="-47">
                <a:solidFill>
                  <a:srgbClr val="FFFFFF"/>
                </a:solidFill>
                <a:latin typeface="League Spartan"/>
                <a:ea typeface="League Spartan"/>
                <a:cs typeface="League Spartan"/>
                <a:sym typeface="League Spartan"/>
              </a:rPr>
              <a:t>TITULO ITEM</a:t>
            </a:r>
          </a:p>
        </p:txBody>
      </p:sp>
      <p:sp>
        <p:nvSpPr>
          <p:cNvPr name="AutoShape 6" id="6"/>
          <p:cNvSpPr/>
          <p:nvPr/>
        </p:nvSpPr>
        <p:spPr>
          <a:xfrm>
            <a:off x="1028700" y="2428339"/>
            <a:ext cx="0" cy="4961368"/>
          </a:xfrm>
          <a:prstGeom prst="line">
            <a:avLst/>
          </a:prstGeom>
          <a:ln cap="rnd" w="95250">
            <a:solidFill>
              <a:srgbClr val="B9D7E4"/>
            </a:solidFill>
            <a:prstDash val="solid"/>
            <a:headEnd type="none" len="sm" w="sm"/>
            <a:tailEnd type="none" len="sm" w="sm"/>
          </a:ln>
        </p:spPr>
      </p:sp>
      <p:sp>
        <p:nvSpPr>
          <p:cNvPr name="Freeform 7" id="7"/>
          <p:cNvSpPr/>
          <p:nvPr/>
        </p:nvSpPr>
        <p:spPr>
          <a:xfrm flipH="false" flipV="false" rot="0">
            <a:off x="15612136" y="269928"/>
            <a:ext cx="2105688" cy="1311744"/>
          </a:xfrm>
          <a:custGeom>
            <a:avLst/>
            <a:gdLst/>
            <a:ahLst/>
            <a:cxnLst/>
            <a:rect r="r" b="b" t="t" l="l"/>
            <a:pathLst>
              <a:path h="1311744" w="2105688">
                <a:moveTo>
                  <a:pt x="0" y="0"/>
                </a:moveTo>
                <a:lnTo>
                  <a:pt x="2105688" y="0"/>
                </a:lnTo>
                <a:lnTo>
                  <a:pt x="2105688" y="1311744"/>
                </a:lnTo>
                <a:lnTo>
                  <a:pt x="0" y="1311744"/>
                </a:lnTo>
                <a:lnTo>
                  <a:pt x="0" y="0"/>
                </a:lnTo>
                <a:close/>
              </a:path>
            </a:pathLst>
          </a:custGeom>
          <a:blipFill>
            <a:blip r:embed="rId2"/>
            <a:stretch>
              <a:fillRect l="0" t="0" r="0" b="-2535"/>
            </a:stretch>
          </a:blipFill>
        </p:spPr>
      </p:sp>
      <p:sp>
        <p:nvSpPr>
          <p:cNvPr name="TextBox 8" id="8"/>
          <p:cNvSpPr txBox="true"/>
          <p:nvPr/>
        </p:nvSpPr>
        <p:spPr>
          <a:xfrm rot="0">
            <a:off x="1942173" y="4345768"/>
            <a:ext cx="11818467" cy="1333500"/>
          </a:xfrm>
          <a:prstGeom prst="rect">
            <a:avLst/>
          </a:prstGeom>
        </p:spPr>
        <p:txBody>
          <a:bodyPr anchor="t" rtlCol="false" tIns="0" lIns="0" bIns="0" rIns="0">
            <a:spAutoFit/>
          </a:bodyPr>
          <a:lstStyle/>
          <a:p>
            <a:pPr algn="l">
              <a:lnSpc>
                <a:spcPts val="2160"/>
              </a:lnSpc>
              <a:spcBef>
                <a:spcPct val="0"/>
              </a:spcBef>
            </a:pPr>
            <a:r>
              <a:rPr lang="en-US" sz="1800">
                <a:solidFill>
                  <a:srgbClr val="0B4364"/>
                </a:solidFill>
                <a:latin typeface="Open Sauce"/>
                <a:ea typeface="Open Sauce"/>
                <a:cs typeface="Open Sauce"/>
                <a:sym typeface="Open Sauce"/>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name="TextBox 9" id="9"/>
          <p:cNvSpPr txBox="true"/>
          <p:nvPr/>
        </p:nvSpPr>
        <p:spPr>
          <a:xfrm rot="0">
            <a:off x="1942173" y="3737771"/>
            <a:ext cx="4802069" cy="439203"/>
          </a:xfrm>
          <a:prstGeom prst="rect">
            <a:avLst/>
          </a:prstGeom>
        </p:spPr>
        <p:txBody>
          <a:bodyPr anchor="t" rtlCol="false" tIns="0" lIns="0" bIns="0" rIns="0">
            <a:spAutoFit/>
          </a:bodyPr>
          <a:lstStyle/>
          <a:p>
            <a:pPr algn="l" marL="0" indent="0" lvl="0">
              <a:lnSpc>
                <a:spcPts val="3449"/>
              </a:lnSpc>
              <a:spcBef>
                <a:spcPct val="0"/>
              </a:spcBef>
            </a:pPr>
            <a:r>
              <a:rPr lang="en-US" sz="3194" spc="-31">
                <a:solidFill>
                  <a:srgbClr val="0B4364"/>
                </a:solidFill>
                <a:latin typeface="League Spartan"/>
                <a:ea typeface="League Spartan"/>
                <a:cs typeface="League Spartan"/>
                <a:sym typeface="League Spartan"/>
              </a:rPr>
              <a:t>SUBTITULO</a:t>
            </a:r>
          </a:p>
        </p:txBody>
      </p:sp>
      <p:grpSp>
        <p:nvGrpSpPr>
          <p:cNvPr name="Group 10" id="10"/>
          <p:cNvGrpSpPr/>
          <p:nvPr/>
        </p:nvGrpSpPr>
        <p:grpSpPr>
          <a:xfrm rot="9554583">
            <a:off x="-2236128" y="7410594"/>
            <a:ext cx="6338111" cy="5439135"/>
            <a:chOff x="0" y="0"/>
            <a:chExt cx="8450815" cy="7252180"/>
          </a:xfrm>
        </p:grpSpPr>
        <p:sp>
          <p:nvSpPr>
            <p:cNvPr name="Freeform 11" id="11"/>
            <p:cNvSpPr/>
            <p:nvPr/>
          </p:nvSpPr>
          <p:spPr>
            <a:xfrm flipH="false" flipV="false" rot="0">
              <a:off x="357384" y="120418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3">
                <a:alphaModFix amt="16000"/>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0">
              <a:off x="0" y="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5">
                <a:alphaModFix amt="16000"/>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0">
              <a:off x="2802871" y="485874"/>
              <a:ext cx="5647944" cy="5850036"/>
            </a:xfrm>
            <a:custGeom>
              <a:avLst/>
              <a:gdLst/>
              <a:ahLst/>
              <a:cxnLst/>
              <a:rect r="r" b="b" t="t" l="l"/>
              <a:pathLst>
                <a:path h="5850036" w="5647944">
                  <a:moveTo>
                    <a:pt x="0" y="0"/>
                  </a:moveTo>
                  <a:lnTo>
                    <a:pt x="5647944" y="0"/>
                  </a:lnTo>
                  <a:lnTo>
                    <a:pt x="5647944" y="5850036"/>
                  </a:lnTo>
                  <a:lnTo>
                    <a:pt x="0" y="5850036"/>
                  </a:lnTo>
                  <a:lnTo>
                    <a:pt x="0" y="0"/>
                  </a:lnTo>
                  <a:close/>
                </a:path>
              </a:pathLst>
            </a:custGeom>
            <a:blipFill>
              <a:blip r:embed="rId7">
                <a:alphaModFix amt="16000"/>
                <a:extLst>
                  <a:ext uri="{96DAC541-7B7A-43D3-8B79-37D633B846F1}">
                    <asvg:svgBlip xmlns:asvg="http://schemas.microsoft.com/office/drawing/2016/SVG/main" r:embed="rId8"/>
                  </a:ext>
                </a:extLst>
              </a:blip>
              <a:stretch>
                <a:fillRect l="0" t="0" r="0" b="0"/>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256466" y="677012"/>
            <a:ext cx="16955411" cy="1751327"/>
            <a:chOff x="0" y="0"/>
            <a:chExt cx="4465623" cy="461255"/>
          </a:xfrm>
        </p:grpSpPr>
        <p:sp>
          <p:nvSpPr>
            <p:cNvPr name="Freeform 3" id="3"/>
            <p:cNvSpPr/>
            <p:nvPr/>
          </p:nvSpPr>
          <p:spPr>
            <a:xfrm flipH="false" flipV="false" rot="0">
              <a:off x="0" y="0"/>
              <a:ext cx="4465623" cy="461255"/>
            </a:xfrm>
            <a:custGeom>
              <a:avLst/>
              <a:gdLst/>
              <a:ahLst/>
              <a:cxnLst/>
              <a:rect r="r" b="b" t="t" l="l"/>
              <a:pathLst>
                <a:path h="461255" w="4465623">
                  <a:moveTo>
                    <a:pt x="0" y="0"/>
                  </a:moveTo>
                  <a:lnTo>
                    <a:pt x="4465623" y="0"/>
                  </a:lnTo>
                  <a:lnTo>
                    <a:pt x="4465623" y="461255"/>
                  </a:lnTo>
                  <a:lnTo>
                    <a:pt x="0" y="461255"/>
                  </a:lnTo>
                  <a:close/>
                </a:path>
              </a:pathLst>
            </a:custGeom>
            <a:solidFill>
              <a:srgbClr val="E52435"/>
            </a:solidFill>
          </p:spPr>
        </p:sp>
        <p:sp>
          <p:nvSpPr>
            <p:cNvPr name="TextBox 4" id="4"/>
            <p:cNvSpPr txBox="true"/>
            <p:nvPr/>
          </p:nvSpPr>
          <p:spPr>
            <a:xfrm>
              <a:off x="0" y="-19050"/>
              <a:ext cx="4465623" cy="480305"/>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1028700" y="1283918"/>
            <a:ext cx="8410518" cy="652659"/>
          </a:xfrm>
          <a:prstGeom prst="rect">
            <a:avLst/>
          </a:prstGeom>
        </p:spPr>
        <p:txBody>
          <a:bodyPr anchor="t" rtlCol="false" tIns="0" lIns="0" bIns="0" rIns="0">
            <a:spAutoFit/>
          </a:bodyPr>
          <a:lstStyle/>
          <a:p>
            <a:pPr algn="l" marL="0" indent="0" lvl="0">
              <a:lnSpc>
                <a:spcPts val="5076"/>
              </a:lnSpc>
              <a:spcBef>
                <a:spcPct val="0"/>
              </a:spcBef>
            </a:pPr>
            <a:r>
              <a:rPr lang="en-US" b="true" sz="4700" spc="-47">
                <a:solidFill>
                  <a:srgbClr val="FFFFFF"/>
                </a:solidFill>
                <a:latin typeface="League Spartan"/>
                <a:ea typeface="League Spartan"/>
                <a:cs typeface="League Spartan"/>
                <a:sym typeface="League Spartan"/>
              </a:rPr>
              <a:t>TITULO ITEM</a:t>
            </a:r>
          </a:p>
        </p:txBody>
      </p:sp>
      <p:sp>
        <p:nvSpPr>
          <p:cNvPr name="Freeform 6" id="6"/>
          <p:cNvSpPr/>
          <p:nvPr/>
        </p:nvSpPr>
        <p:spPr>
          <a:xfrm flipH="false" flipV="false" rot="0">
            <a:off x="15612136" y="269928"/>
            <a:ext cx="2105688" cy="1311744"/>
          </a:xfrm>
          <a:custGeom>
            <a:avLst/>
            <a:gdLst/>
            <a:ahLst/>
            <a:cxnLst/>
            <a:rect r="r" b="b" t="t" l="l"/>
            <a:pathLst>
              <a:path h="1311744" w="2105688">
                <a:moveTo>
                  <a:pt x="0" y="0"/>
                </a:moveTo>
                <a:lnTo>
                  <a:pt x="2105688" y="0"/>
                </a:lnTo>
                <a:lnTo>
                  <a:pt x="2105688" y="1311744"/>
                </a:lnTo>
                <a:lnTo>
                  <a:pt x="0" y="1311744"/>
                </a:lnTo>
                <a:lnTo>
                  <a:pt x="0" y="0"/>
                </a:lnTo>
                <a:close/>
              </a:path>
            </a:pathLst>
          </a:custGeom>
          <a:blipFill>
            <a:blip r:embed="rId2"/>
            <a:stretch>
              <a:fillRect l="0" t="0" r="0" b="-2535"/>
            </a:stretch>
          </a:blipFill>
        </p:spPr>
      </p:sp>
      <p:sp>
        <p:nvSpPr>
          <p:cNvPr name="TextBox 7" id="7"/>
          <p:cNvSpPr txBox="true"/>
          <p:nvPr/>
        </p:nvSpPr>
        <p:spPr>
          <a:xfrm rot="0">
            <a:off x="1942173" y="4345768"/>
            <a:ext cx="11818467" cy="1333500"/>
          </a:xfrm>
          <a:prstGeom prst="rect">
            <a:avLst/>
          </a:prstGeom>
        </p:spPr>
        <p:txBody>
          <a:bodyPr anchor="t" rtlCol="false" tIns="0" lIns="0" bIns="0" rIns="0">
            <a:spAutoFit/>
          </a:bodyPr>
          <a:lstStyle/>
          <a:p>
            <a:pPr algn="l">
              <a:lnSpc>
                <a:spcPts val="2160"/>
              </a:lnSpc>
              <a:spcBef>
                <a:spcPct val="0"/>
              </a:spcBef>
            </a:pPr>
            <a:r>
              <a:rPr lang="en-US" sz="1800">
                <a:solidFill>
                  <a:srgbClr val="0B4364"/>
                </a:solidFill>
                <a:latin typeface="Open Sauce"/>
                <a:ea typeface="Open Sauce"/>
                <a:cs typeface="Open Sauce"/>
                <a:sym typeface="Open Sauce"/>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name="TextBox 8" id="8"/>
          <p:cNvSpPr txBox="true"/>
          <p:nvPr/>
        </p:nvSpPr>
        <p:spPr>
          <a:xfrm rot="0">
            <a:off x="1942173" y="3737771"/>
            <a:ext cx="4802069" cy="439203"/>
          </a:xfrm>
          <a:prstGeom prst="rect">
            <a:avLst/>
          </a:prstGeom>
        </p:spPr>
        <p:txBody>
          <a:bodyPr anchor="t" rtlCol="false" tIns="0" lIns="0" bIns="0" rIns="0">
            <a:spAutoFit/>
          </a:bodyPr>
          <a:lstStyle/>
          <a:p>
            <a:pPr algn="l" marL="0" indent="0" lvl="0">
              <a:lnSpc>
                <a:spcPts val="3449"/>
              </a:lnSpc>
              <a:spcBef>
                <a:spcPct val="0"/>
              </a:spcBef>
            </a:pPr>
            <a:r>
              <a:rPr lang="en-US" sz="3194" spc="-31">
                <a:solidFill>
                  <a:srgbClr val="E52435"/>
                </a:solidFill>
                <a:latin typeface="League Spartan"/>
                <a:ea typeface="League Spartan"/>
                <a:cs typeface="League Spartan"/>
                <a:sym typeface="League Spartan"/>
              </a:rPr>
              <a:t>SUBTITULO</a:t>
            </a:r>
          </a:p>
        </p:txBody>
      </p:sp>
      <p:sp>
        <p:nvSpPr>
          <p:cNvPr name="AutoShape 9" id="9"/>
          <p:cNvSpPr/>
          <p:nvPr/>
        </p:nvSpPr>
        <p:spPr>
          <a:xfrm>
            <a:off x="1028700" y="2428339"/>
            <a:ext cx="0" cy="4961368"/>
          </a:xfrm>
          <a:prstGeom prst="line">
            <a:avLst/>
          </a:prstGeom>
          <a:ln cap="rnd" w="95250">
            <a:solidFill>
              <a:srgbClr val="B9D7E4"/>
            </a:solidFill>
            <a:prstDash val="solid"/>
            <a:headEnd type="none" len="sm" w="sm"/>
            <a:tailEnd type="none" len="sm" w="sm"/>
          </a:ln>
        </p:spPr>
      </p:sp>
      <p:grpSp>
        <p:nvGrpSpPr>
          <p:cNvPr name="Group 10" id="10"/>
          <p:cNvGrpSpPr/>
          <p:nvPr/>
        </p:nvGrpSpPr>
        <p:grpSpPr>
          <a:xfrm rot="9554583">
            <a:off x="-2236128" y="7410594"/>
            <a:ext cx="6338111" cy="5439135"/>
            <a:chOff x="0" y="0"/>
            <a:chExt cx="8450815" cy="7252180"/>
          </a:xfrm>
        </p:grpSpPr>
        <p:sp>
          <p:nvSpPr>
            <p:cNvPr name="Freeform 11" id="11"/>
            <p:cNvSpPr/>
            <p:nvPr/>
          </p:nvSpPr>
          <p:spPr>
            <a:xfrm flipH="false" flipV="false" rot="0">
              <a:off x="357384" y="120418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3">
                <a:alphaModFix amt="16000"/>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0">
              <a:off x="0" y="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5">
                <a:alphaModFix amt="16000"/>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0">
              <a:off x="2802871" y="485874"/>
              <a:ext cx="5647944" cy="5850036"/>
            </a:xfrm>
            <a:custGeom>
              <a:avLst/>
              <a:gdLst/>
              <a:ahLst/>
              <a:cxnLst/>
              <a:rect r="r" b="b" t="t" l="l"/>
              <a:pathLst>
                <a:path h="5850036" w="5647944">
                  <a:moveTo>
                    <a:pt x="0" y="0"/>
                  </a:moveTo>
                  <a:lnTo>
                    <a:pt x="5647944" y="0"/>
                  </a:lnTo>
                  <a:lnTo>
                    <a:pt x="5647944" y="5850036"/>
                  </a:lnTo>
                  <a:lnTo>
                    <a:pt x="0" y="5850036"/>
                  </a:lnTo>
                  <a:lnTo>
                    <a:pt x="0" y="0"/>
                  </a:lnTo>
                  <a:close/>
                </a:path>
              </a:pathLst>
            </a:custGeom>
            <a:blipFill>
              <a:blip r:embed="rId7">
                <a:alphaModFix amt="16000"/>
                <a:extLst>
                  <a:ext uri="{96DAC541-7B7A-43D3-8B79-37D633B846F1}">
                    <asvg:svgBlip xmlns:asvg="http://schemas.microsoft.com/office/drawing/2016/SVG/main" r:embed="rId8"/>
                  </a:ext>
                </a:extLst>
              </a:blip>
              <a:stretch>
                <a:fillRect l="0" t="0" r="0" b="0"/>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258016"/>
            <a:ext cx="18288000" cy="7881915"/>
            <a:chOff x="0" y="0"/>
            <a:chExt cx="4816593" cy="2075895"/>
          </a:xfrm>
        </p:grpSpPr>
        <p:sp>
          <p:nvSpPr>
            <p:cNvPr name="Freeform 3" id="3"/>
            <p:cNvSpPr/>
            <p:nvPr/>
          </p:nvSpPr>
          <p:spPr>
            <a:xfrm flipH="false" flipV="false" rot="0">
              <a:off x="0" y="0"/>
              <a:ext cx="4816592" cy="2075895"/>
            </a:xfrm>
            <a:custGeom>
              <a:avLst/>
              <a:gdLst/>
              <a:ahLst/>
              <a:cxnLst/>
              <a:rect r="r" b="b" t="t" l="l"/>
              <a:pathLst>
                <a:path h="2075895" w="4816592">
                  <a:moveTo>
                    <a:pt x="0" y="0"/>
                  </a:moveTo>
                  <a:lnTo>
                    <a:pt x="4816592" y="0"/>
                  </a:lnTo>
                  <a:lnTo>
                    <a:pt x="4816592" y="2075895"/>
                  </a:lnTo>
                  <a:lnTo>
                    <a:pt x="0" y="2075895"/>
                  </a:lnTo>
                  <a:close/>
                </a:path>
              </a:pathLst>
            </a:custGeom>
            <a:solidFill>
              <a:srgbClr val="ECF0F3"/>
            </a:solidFill>
          </p:spPr>
        </p:sp>
        <p:sp>
          <p:nvSpPr>
            <p:cNvPr name="TextBox 4" id="4"/>
            <p:cNvSpPr txBox="true"/>
            <p:nvPr/>
          </p:nvSpPr>
          <p:spPr>
            <a:xfrm>
              <a:off x="0" y="-19050"/>
              <a:ext cx="4816593" cy="2094945"/>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1647951" y="5792135"/>
            <a:ext cx="7244825" cy="704850"/>
          </a:xfrm>
          <a:prstGeom prst="rect">
            <a:avLst/>
          </a:prstGeom>
        </p:spPr>
        <p:txBody>
          <a:bodyPr anchor="t" rtlCol="false" tIns="0" lIns="0" bIns="0" rIns="0">
            <a:spAutoFit/>
          </a:bodyPr>
          <a:lstStyle/>
          <a:p>
            <a:pPr algn="l">
              <a:lnSpc>
                <a:spcPts val="1800"/>
              </a:lnSpc>
            </a:pPr>
          </a:p>
          <a:p>
            <a:pPr algn="l">
              <a:lnSpc>
                <a:spcPts val="1920"/>
              </a:lnSpc>
              <a:spcBef>
                <a:spcPct val="0"/>
              </a:spcBef>
            </a:pPr>
            <a:r>
              <a:rPr lang="en-US" sz="1600">
                <a:solidFill>
                  <a:srgbClr val="0B4364"/>
                </a:solidFill>
                <a:latin typeface="Open Sauce"/>
                <a:ea typeface="Open Sauce"/>
                <a:cs typeface="Open Sauce"/>
                <a:sym typeface="Open Sauce"/>
              </a:rPr>
              <a:t>ed ut perspiciatis unde omnis iste natus error sit voluptatem accusantium doloremque laudantium, totam rem aperiam, eaque ipsa quae ab illo i</a:t>
            </a:r>
          </a:p>
        </p:txBody>
      </p:sp>
      <p:sp>
        <p:nvSpPr>
          <p:cNvPr name="TextBox 6" id="6"/>
          <p:cNvSpPr txBox="true"/>
          <p:nvPr/>
        </p:nvSpPr>
        <p:spPr>
          <a:xfrm rot="0">
            <a:off x="1525172" y="4854517"/>
            <a:ext cx="12140016" cy="1101474"/>
          </a:xfrm>
          <a:prstGeom prst="rect">
            <a:avLst/>
          </a:prstGeom>
        </p:spPr>
        <p:txBody>
          <a:bodyPr anchor="t" rtlCol="false" tIns="0" lIns="0" bIns="0" rIns="0">
            <a:spAutoFit/>
          </a:bodyPr>
          <a:lstStyle/>
          <a:p>
            <a:pPr algn="l" marL="0" indent="0" lvl="0">
              <a:lnSpc>
                <a:spcPts val="8532"/>
              </a:lnSpc>
              <a:spcBef>
                <a:spcPct val="0"/>
              </a:spcBef>
            </a:pPr>
            <a:r>
              <a:rPr lang="en-US" b="true" sz="7900" spc="-79">
                <a:solidFill>
                  <a:srgbClr val="0B4364"/>
                </a:solidFill>
                <a:latin typeface="League Spartan"/>
                <a:ea typeface="League Spartan"/>
                <a:cs typeface="League Spartan"/>
                <a:sym typeface="League Spartan"/>
              </a:rPr>
              <a:t>TITULO</a:t>
            </a:r>
          </a:p>
        </p:txBody>
      </p:sp>
      <p:grpSp>
        <p:nvGrpSpPr>
          <p:cNvPr name="Group 7" id="7"/>
          <p:cNvGrpSpPr/>
          <p:nvPr/>
        </p:nvGrpSpPr>
        <p:grpSpPr>
          <a:xfrm rot="0">
            <a:off x="17900201" y="0"/>
            <a:ext cx="409532" cy="10287000"/>
            <a:chOff x="0" y="0"/>
            <a:chExt cx="107860" cy="2709333"/>
          </a:xfrm>
        </p:grpSpPr>
        <p:sp>
          <p:nvSpPr>
            <p:cNvPr name="Freeform 8" id="8"/>
            <p:cNvSpPr/>
            <p:nvPr/>
          </p:nvSpPr>
          <p:spPr>
            <a:xfrm flipH="false" flipV="false" rot="0">
              <a:off x="0" y="0"/>
              <a:ext cx="107860" cy="2709333"/>
            </a:xfrm>
            <a:custGeom>
              <a:avLst/>
              <a:gdLst/>
              <a:ahLst/>
              <a:cxnLst/>
              <a:rect r="r" b="b" t="t" l="l"/>
              <a:pathLst>
                <a:path h="2709333" w="107860">
                  <a:moveTo>
                    <a:pt x="0" y="0"/>
                  </a:moveTo>
                  <a:lnTo>
                    <a:pt x="107860" y="0"/>
                  </a:lnTo>
                  <a:lnTo>
                    <a:pt x="107860" y="2709333"/>
                  </a:lnTo>
                  <a:lnTo>
                    <a:pt x="0" y="2709333"/>
                  </a:lnTo>
                  <a:close/>
                </a:path>
              </a:pathLst>
            </a:custGeom>
            <a:solidFill>
              <a:srgbClr val="E52435"/>
            </a:solidFill>
          </p:spPr>
        </p:sp>
        <p:sp>
          <p:nvSpPr>
            <p:cNvPr name="TextBox 9" id="9"/>
            <p:cNvSpPr txBox="true"/>
            <p:nvPr/>
          </p:nvSpPr>
          <p:spPr>
            <a:xfrm>
              <a:off x="0" y="-19050"/>
              <a:ext cx="107860" cy="2728383"/>
            </a:xfrm>
            <a:prstGeom prst="rect">
              <a:avLst/>
            </a:prstGeom>
          </p:spPr>
          <p:txBody>
            <a:bodyPr anchor="ctr" rtlCol="false" tIns="50800" lIns="50800" bIns="50800" rIns="50800"/>
            <a:lstStyle/>
            <a:p>
              <a:pPr algn="ctr">
                <a:lnSpc>
                  <a:spcPts val="3250"/>
                </a:lnSpc>
              </a:pPr>
            </a:p>
          </p:txBody>
        </p:sp>
      </p:grpSp>
      <p:sp>
        <p:nvSpPr>
          <p:cNvPr name="Freeform 10" id="10"/>
          <p:cNvSpPr/>
          <p:nvPr/>
        </p:nvSpPr>
        <p:spPr>
          <a:xfrm flipH="false" flipV="false" rot="0">
            <a:off x="9652754" y="2859072"/>
            <a:ext cx="7334195" cy="4568856"/>
          </a:xfrm>
          <a:custGeom>
            <a:avLst/>
            <a:gdLst/>
            <a:ahLst/>
            <a:cxnLst/>
            <a:rect r="r" b="b" t="t" l="l"/>
            <a:pathLst>
              <a:path h="4568856" w="7334195">
                <a:moveTo>
                  <a:pt x="0" y="0"/>
                </a:moveTo>
                <a:lnTo>
                  <a:pt x="7334195" y="0"/>
                </a:lnTo>
                <a:lnTo>
                  <a:pt x="7334195" y="4568856"/>
                </a:lnTo>
                <a:lnTo>
                  <a:pt x="0" y="4568856"/>
                </a:lnTo>
                <a:lnTo>
                  <a:pt x="0" y="0"/>
                </a:lnTo>
                <a:close/>
              </a:path>
            </a:pathLst>
          </a:custGeom>
          <a:blipFill>
            <a:blip r:embed="rId2"/>
            <a:stretch>
              <a:fillRect l="0" t="0" r="0" b="-2535"/>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258016"/>
            <a:ext cx="18288000" cy="7881915"/>
            <a:chOff x="0" y="0"/>
            <a:chExt cx="4816593" cy="2075895"/>
          </a:xfrm>
        </p:grpSpPr>
        <p:sp>
          <p:nvSpPr>
            <p:cNvPr name="Freeform 3" id="3"/>
            <p:cNvSpPr/>
            <p:nvPr/>
          </p:nvSpPr>
          <p:spPr>
            <a:xfrm flipH="false" flipV="false" rot="0">
              <a:off x="0" y="0"/>
              <a:ext cx="4816592" cy="2075895"/>
            </a:xfrm>
            <a:custGeom>
              <a:avLst/>
              <a:gdLst/>
              <a:ahLst/>
              <a:cxnLst/>
              <a:rect r="r" b="b" t="t" l="l"/>
              <a:pathLst>
                <a:path h="2075895" w="4816592">
                  <a:moveTo>
                    <a:pt x="0" y="0"/>
                  </a:moveTo>
                  <a:lnTo>
                    <a:pt x="4816592" y="0"/>
                  </a:lnTo>
                  <a:lnTo>
                    <a:pt x="4816592" y="2075895"/>
                  </a:lnTo>
                  <a:lnTo>
                    <a:pt x="0" y="2075895"/>
                  </a:lnTo>
                  <a:close/>
                </a:path>
              </a:pathLst>
            </a:custGeom>
            <a:solidFill>
              <a:srgbClr val="ECF0F3"/>
            </a:solidFill>
          </p:spPr>
        </p:sp>
        <p:sp>
          <p:nvSpPr>
            <p:cNvPr name="TextBox 4" id="4"/>
            <p:cNvSpPr txBox="true"/>
            <p:nvPr/>
          </p:nvSpPr>
          <p:spPr>
            <a:xfrm>
              <a:off x="0" y="-19050"/>
              <a:ext cx="4816593" cy="2094945"/>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1647951" y="5792135"/>
            <a:ext cx="7244825" cy="704850"/>
          </a:xfrm>
          <a:prstGeom prst="rect">
            <a:avLst/>
          </a:prstGeom>
        </p:spPr>
        <p:txBody>
          <a:bodyPr anchor="t" rtlCol="false" tIns="0" lIns="0" bIns="0" rIns="0">
            <a:spAutoFit/>
          </a:bodyPr>
          <a:lstStyle/>
          <a:p>
            <a:pPr algn="l">
              <a:lnSpc>
                <a:spcPts val="1800"/>
              </a:lnSpc>
            </a:pPr>
          </a:p>
          <a:p>
            <a:pPr algn="l">
              <a:lnSpc>
                <a:spcPts val="1920"/>
              </a:lnSpc>
              <a:spcBef>
                <a:spcPct val="0"/>
              </a:spcBef>
            </a:pPr>
            <a:r>
              <a:rPr lang="en-US" sz="1600">
                <a:solidFill>
                  <a:srgbClr val="0B4364"/>
                </a:solidFill>
                <a:latin typeface="Open Sauce"/>
                <a:ea typeface="Open Sauce"/>
                <a:cs typeface="Open Sauce"/>
                <a:sym typeface="Open Sauce"/>
              </a:rPr>
              <a:t>ed ut perspiciatis unde omnis iste natus error sit voluptatem accusantium doloremque laudantium, totam rem aperiam, eaque ipsa quae ab illo i</a:t>
            </a:r>
          </a:p>
        </p:txBody>
      </p:sp>
      <p:sp>
        <p:nvSpPr>
          <p:cNvPr name="TextBox 6" id="6"/>
          <p:cNvSpPr txBox="true"/>
          <p:nvPr/>
        </p:nvSpPr>
        <p:spPr>
          <a:xfrm rot="0">
            <a:off x="1525172" y="4854517"/>
            <a:ext cx="12140016" cy="1101474"/>
          </a:xfrm>
          <a:prstGeom prst="rect">
            <a:avLst/>
          </a:prstGeom>
        </p:spPr>
        <p:txBody>
          <a:bodyPr anchor="t" rtlCol="false" tIns="0" lIns="0" bIns="0" rIns="0">
            <a:spAutoFit/>
          </a:bodyPr>
          <a:lstStyle/>
          <a:p>
            <a:pPr algn="l" marL="0" indent="0" lvl="0">
              <a:lnSpc>
                <a:spcPts val="8532"/>
              </a:lnSpc>
              <a:spcBef>
                <a:spcPct val="0"/>
              </a:spcBef>
            </a:pPr>
            <a:r>
              <a:rPr lang="en-US" b="true" sz="7900" spc="-79">
                <a:solidFill>
                  <a:srgbClr val="0B4364"/>
                </a:solidFill>
                <a:latin typeface="League Spartan"/>
                <a:ea typeface="League Spartan"/>
                <a:cs typeface="League Spartan"/>
                <a:sym typeface="League Spartan"/>
              </a:rPr>
              <a:t>TITULO</a:t>
            </a:r>
          </a:p>
        </p:txBody>
      </p:sp>
      <p:grpSp>
        <p:nvGrpSpPr>
          <p:cNvPr name="Group 7" id="7"/>
          <p:cNvGrpSpPr/>
          <p:nvPr/>
        </p:nvGrpSpPr>
        <p:grpSpPr>
          <a:xfrm rot="0">
            <a:off x="17900201" y="0"/>
            <a:ext cx="409532" cy="10287000"/>
            <a:chOff x="0" y="0"/>
            <a:chExt cx="107860" cy="2709333"/>
          </a:xfrm>
        </p:grpSpPr>
        <p:sp>
          <p:nvSpPr>
            <p:cNvPr name="Freeform 8" id="8"/>
            <p:cNvSpPr/>
            <p:nvPr/>
          </p:nvSpPr>
          <p:spPr>
            <a:xfrm flipH="false" flipV="false" rot="0">
              <a:off x="0" y="0"/>
              <a:ext cx="107860" cy="2709333"/>
            </a:xfrm>
            <a:custGeom>
              <a:avLst/>
              <a:gdLst/>
              <a:ahLst/>
              <a:cxnLst/>
              <a:rect r="r" b="b" t="t" l="l"/>
              <a:pathLst>
                <a:path h="2709333" w="107860">
                  <a:moveTo>
                    <a:pt x="0" y="0"/>
                  </a:moveTo>
                  <a:lnTo>
                    <a:pt x="107860" y="0"/>
                  </a:lnTo>
                  <a:lnTo>
                    <a:pt x="107860" y="2709333"/>
                  </a:lnTo>
                  <a:lnTo>
                    <a:pt x="0" y="2709333"/>
                  </a:lnTo>
                  <a:close/>
                </a:path>
              </a:pathLst>
            </a:custGeom>
            <a:solidFill>
              <a:srgbClr val="0B4364"/>
            </a:solidFill>
          </p:spPr>
        </p:sp>
        <p:sp>
          <p:nvSpPr>
            <p:cNvPr name="TextBox 9" id="9"/>
            <p:cNvSpPr txBox="true"/>
            <p:nvPr/>
          </p:nvSpPr>
          <p:spPr>
            <a:xfrm>
              <a:off x="0" y="-19050"/>
              <a:ext cx="107860" cy="2728383"/>
            </a:xfrm>
            <a:prstGeom prst="rect">
              <a:avLst/>
            </a:prstGeom>
          </p:spPr>
          <p:txBody>
            <a:bodyPr anchor="ctr" rtlCol="false" tIns="50800" lIns="50800" bIns="50800" rIns="50800"/>
            <a:lstStyle/>
            <a:p>
              <a:pPr algn="ctr">
                <a:lnSpc>
                  <a:spcPts val="3250"/>
                </a:lnSpc>
              </a:pPr>
            </a:p>
          </p:txBody>
        </p:sp>
      </p:grpSp>
      <p:sp>
        <p:nvSpPr>
          <p:cNvPr name="Freeform 10" id="10"/>
          <p:cNvSpPr/>
          <p:nvPr/>
        </p:nvSpPr>
        <p:spPr>
          <a:xfrm flipH="false" flipV="false" rot="0">
            <a:off x="9652754" y="2859072"/>
            <a:ext cx="7334195" cy="4568856"/>
          </a:xfrm>
          <a:custGeom>
            <a:avLst/>
            <a:gdLst/>
            <a:ahLst/>
            <a:cxnLst/>
            <a:rect r="r" b="b" t="t" l="l"/>
            <a:pathLst>
              <a:path h="4568856" w="7334195">
                <a:moveTo>
                  <a:pt x="0" y="0"/>
                </a:moveTo>
                <a:lnTo>
                  <a:pt x="7334195" y="0"/>
                </a:lnTo>
                <a:lnTo>
                  <a:pt x="7334195" y="4568856"/>
                </a:lnTo>
                <a:lnTo>
                  <a:pt x="0" y="4568856"/>
                </a:lnTo>
                <a:lnTo>
                  <a:pt x="0" y="0"/>
                </a:lnTo>
                <a:close/>
              </a:path>
            </a:pathLst>
          </a:custGeom>
          <a:blipFill>
            <a:blip r:embed="rId2"/>
            <a:stretch>
              <a:fillRect l="0" t="0" r="0" b="-2535"/>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258016"/>
            <a:ext cx="18288000" cy="7881915"/>
            <a:chOff x="0" y="0"/>
            <a:chExt cx="4816593" cy="2075895"/>
          </a:xfrm>
        </p:grpSpPr>
        <p:sp>
          <p:nvSpPr>
            <p:cNvPr name="Freeform 3" id="3"/>
            <p:cNvSpPr/>
            <p:nvPr/>
          </p:nvSpPr>
          <p:spPr>
            <a:xfrm flipH="false" flipV="false" rot="0">
              <a:off x="0" y="0"/>
              <a:ext cx="4816592" cy="2075895"/>
            </a:xfrm>
            <a:custGeom>
              <a:avLst/>
              <a:gdLst/>
              <a:ahLst/>
              <a:cxnLst/>
              <a:rect r="r" b="b" t="t" l="l"/>
              <a:pathLst>
                <a:path h="2075895" w="4816592">
                  <a:moveTo>
                    <a:pt x="0" y="0"/>
                  </a:moveTo>
                  <a:lnTo>
                    <a:pt x="4816592" y="0"/>
                  </a:lnTo>
                  <a:lnTo>
                    <a:pt x="4816592" y="2075895"/>
                  </a:lnTo>
                  <a:lnTo>
                    <a:pt x="0" y="2075895"/>
                  </a:lnTo>
                  <a:close/>
                </a:path>
              </a:pathLst>
            </a:custGeom>
            <a:solidFill>
              <a:srgbClr val="ECF0F3"/>
            </a:solidFill>
          </p:spPr>
        </p:sp>
        <p:sp>
          <p:nvSpPr>
            <p:cNvPr name="TextBox 4" id="4"/>
            <p:cNvSpPr txBox="true"/>
            <p:nvPr/>
          </p:nvSpPr>
          <p:spPr>
            <a:xfrm>
              <a:off x="0" y="-19050"/>
              <a:ext cx="4816593" cy="2094945"/>
            </a:xfrm>
            <a:prstGeom prst="rect">
              <a:avLst/>
            </a:prstGeom>
          </p:spPr>
          <p:txBody>
            <a:bodyPr anchor="ctr" rtlCol="false" tIns="50800" lIns="50800" bIns="50800" rIns="50800"/>
            <a:lstStyle/>
            <a:p>
              <a:pPr algn="ctr">
                <a:lnSpc>
                  <a:spcPts val="3250"/>
                </a:lnSpc>
              </a:pPr>
            </a:p>
          </p:txBody>
        </p:sp>
      </p:grpSp>
      <p:sp>
        <p:nvSpPr>
          <p:cNvPr name="TextBox 5" id="5"/>
          <p:cNvSpPr txBox="true"/>
          <p:nvPr/>
        </p:nvSpPr>
        <p:spPr>
          <a:xfrm rot="0">
            <a:off x="1647951" y="5792135"/>
            <a:ext cx="7244825" cy="704850"/>
          </a:xfrm>
          <a:prstGeom prst="rect">
            <a:avLst/>
          </a:prstGeom>
        </p:spPr>
        <p:txBody>
          <a:bodyPr anchor="t" rtlCol="false" tIns="0" lIns="0" bIns="0" rIns="0">
            <a:spAutoFit/>
          </a:bodyPr>
          <a:lstStyle/>
          <a:p>
            <a:pPr algn="l">
              <a:lnSpc>
                <a:spcPts val="1800"/>
              </a:lnSpc>
            </a:pPr>
          </a:p>
          <a:p>
            <a:pPr algn="l">
              <a:lnSpc>
                <a:spcPts val="1920"/>
              </a:lnSpc>
              <a:spcBef>
                <a:spcPct val="0"/>
              </a:spcBef>
            </a:pPr>
            <a:r>
              <a:rPr lang="en-US" sz="1600">
                <a:solidFill>
                  <a:srgbClr val="0B4364"/>
                </a:solidFill>
                <a:latin typeface="Open Sauce"/>
                <a:ea typeface="Open Sauce"/>
                <a:cs typeface="Open Sauce"/>
                <a:sym typeface="Open Sauce"/>
              </a:rPr>
              <a:t>ed ut perspiciatis unde omnis iste natus error sit voluptatem accusantium doloremque laudantium, totam rem aperiam, eaque ipsa quae ab illo i</a:t>
            </a:r>
          </a:p>
        </p:txBody>
      </p:sp>
      <p:sp>
        <p:nvSpPr>
          <p:cNvPr name="TextBox 6" id="6"/>
          <p:cNvSpPr txBox="true"/>
          <p:nvPr/>
        </p:nvSpPr>
        <p:spPr>
          <a:xfrm rot="0">
            <a:off x="1525172" y="4854517"/>
            <a:ext cx="12140016" cy="1101474"/>
          </a:xfrm>
          <a:prstGeom prst="rect">
            <a:avLst/>
          </a:prstGeom>
        </p:spPr>
        <p:txBody>
          <a:bodyPr anchor="t" rtlCol="false" tIns="0" lIns="0" bIns="0" rIns="0">
            <a:spAutoFit/>
          </a:bodyPr>
          <a:lstStyle/>
          <a:p>
            <a:pPr algn="l" marL="0" indent="0" lvl="0">
              <a:lnSpc>
                <a:spcPts val="8532"/>
              </a:lnSpc>
              <a:spcBef>
                <a:spcPct val="0"/>
              </a:spcBef>
            </a:pPr>
            <a:r>
              <a:rPr lang="en-US" b="true" sz="7900" spc="-79">
                <a:solidFill>
                  <a:srgbClr val="0B4364"/>
                </a:solidFill>
                <a:latin typeface="League Spartan"/>
                <a:ea typeface="League Spartan"/>
                <a:cs typeface="League Spartan"/>
                <a:sym typeface="League Spartan"/>
              </a:rPr>
              <a:t>TITULO</a:t>
            </a:r>
          </a:p>
        </p:txBody>
      </p:sp>
      <p:grpSp>
        <p:nvGrpSpPr>
          <p:cNvPr name="Group 7" id="7"/>
          <p:cNvGrpSpPr/>
          <p:nvPr/>
        </p:nvGrpSpPr>
        <p:grpSpPr>
          <a:xfrm rot="0">
            <a:off x="17900201" y="0"/>
            <a:ext cx="409532" cy="10287000"/>
            <a:chOff x="0" y="0"/>
            <a:chExt cx="107860" cy="2709333"/>
          </a:xfrm>
        </p:grpSpPr>
        <p:sp>
          <p:nvSpPr>
            <p:cNvPr name="Freeform 8" id="8"/>
            <p:cNvSpPr/>
            <p:nvPr/>
          </p:nvSpPr>
          <p:spPr>
            <a:xfrm flipH="false" flipV="false" rot="0">
              <a:off x="0" y="0"/>
              <a:ext cx="107860" cy="2709333"/>
            </a:xfrm>
            <a:custGeom>
              <a:avLst/>
              <a:gdLst/>
              <a:ahLst/>
              <a:cxnLst/>
              <a:rect r="r" b="b" t="t" l="l"/>
              <a:pathLst>
                <a:path h="2709333" w="107860">
                  <a:moveTo>
                    <a:pt x="0" y="0"/>
                  </a:moveTo>
                  <a:lnTo>
                    <a:pt x="107860" y="0"/>
                  </a:lnTo>
                  <a:lnTo>
                    <a:pt x="107860" y="2709333"/>
                  </a:lnTo>
                  <a:lnTo>
                    <a:pt x="0" y="2709333"/>
                  </a:lnTo>
                  <a:close/>
                </a:path>
              </a:pathLst>
            </a:custGeom>
            <a:solidFill>
              <a:srgbClr val="B9D7E4"/>
            </a:solidFill>
          </p:spPr>
        </p:sp>
        <p:sp>
          <p:nvSpPr>
            <p:cNvPr name="TextBox 9" id="9"/>
            <p:cNvSpPr txBox="true"/>
            <p:nvPr/>
          </p:nvSpPr>
          <p:spPr>
            <a:xfrm>
              <a:off x="0" y="-19050"/>
              <a:ext cx="107860" cy="2728383"/>
            </a:xfrm>
            <a:prstGeom prst="rect">
              <a:avLst/>
            </a:prstGeom>
          </p:spPr>
          <p:txBody>
            <a:bodyPr anchor="ctr" rtlCol="false" tIns="50800" lIns="50800" bIns="50800" rIns="50800"/>
            <a:lstStyle/>
            <a:p>
              <a:pPr algn="ctr">
                <a:lnSpc>
                  <a:spcPts val="3250"/>
                </a:lnSpc>
              </a:pPr>
            </a:p>
          </p:txBody>
        </p:sp>
      </p:grpSp>
      <p:sp>
        <p:nvSpPr>
          <p:cNvPr name="Freeform 10" id="10"/>
          <p:cNvSpPr/>
          <p:nvPr/>
        </p:nvSpPr>
        <p:spPr>
          <a:xfrm flipH="false" flipV="false" rot="0">
            <a:off x="9652754" y="2859072"/>
            <a:ext cx="7334195" cy="4568856"/>
          </a:xfrm>
          <a:custGeom>
            <a:avLst/>
            <a:gdLst/>
            <a:ahLst/>
            <a:cxnLst/>
            <a:rect r="r" b="b" t="t" l="l"/>
            <a:pathLst>
              <a:path h="4568856" w="7334195">
                <a:moveTo>
                  <a:pt x="0" y="0"/>
                </a:moveTo>
                <a:lnTo>
                  <a:pt x="7334195" y="0"/>
                </a:lnTo>
                <a:lnTo>
                  <a:pt x="7334195" y="4568856"/>
                </a:lnTo>
                <a:lnTo>
                  <a:pt x="0" y="4568856"/>
                </a:lnTo>
                <a:lnTo>
                  <a:pt x="0" y="0"/>
                </a:lnTo>
                <a:close/>
              </a:path>
            </a:pathLst>
          </a:custGeom>
          <a:blipFill>
            <a:blip r:embed="rId2"/>
            <a:stretch>
              <a:fillRect l="0" t="0" r="0" b="-2535"/>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9554583">
            <a:off x="-2236128" y="7410594"/>
            <a:ext cx="6338111" cy="5439135"/>
            <a:chOff x="0" y="0"/>
            <a:chExt cx="8450815" cy="7252180"/>
          </a:xfrm>
        </p:grpSpPr>
        <p:sp>
          <p:nvSpPr>
            <p:cNvPr name="Freeform 3" id="3"/>
            <p:cNvSpPr/>
            <p:nvPr/>
          </p:nvSpPr>
          <p:spPr>
            <a:xfrm flipH="false" flipV="false" rot="0">
              <a:off x="357384" y="120418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2">
                <a:alphaModFix amt="16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0"/>
              <a:ext cx="8093431" cy="6048000"/>
            </a:xfrm>
            <a:custGeom>
              <a:avLst/>
              <a:gdLst/>
              <a:ahLst/>
              <a:cxnLst/>
              <a:rect r="r" b="b" t="t" l="l"/>
              <a:pathLst>
                <a:path h="6048000" w="8093431">
                  <a:moveTo>
                    <a:pt x="0" y="0"/>
                  </a:moveTo>
                  <a:lnTo>
                    <a:pt x="8093431" y="0"/>
                  </a:lnTo>
                  <a:lnTo>
                    <a:pt x="8093431" y="6048000"/>
                  </a:lnTo>
                  <a:lnTo>
                    <a:pt x="0" y="6048000"/>
                  </a:lnTo>
                  <a:lnTo>
                    <a:pt x="0" y="0"/>
                  </a:lnTo>
                  <a:close/>
                </a:path>
              </a:pathLst>
            </a:custGeom>
            <a:blipFill>
              <a:blip r:embed="rId4">
                <a:alphaModFix amt="16000"/>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802871" y="485874"/>
              <a:ext cx="5647944" cy="5850036"/>
            </a:xfrm>
            <a:custGeom>
              <a:avLst/>
              <a:gdLst/>
              <a:ahLst/>
              <a:cxnLst/>
              <a:rect r="r" b="b" t="t" l="l"/>
              <a:pathLst>
                <a:path h="5850036" w="5647944">
                  <a:moveTo>
                    <a:pt x="0" y="0"/>
                  </a:moveTo>
                  <a:lnTo>
                    <a:pt x="5647944" y="0"/>
                  </a:lnTo>
                  <a:lnTo>
                    <a:pt x="5647944" y="5850036"/>
                  </a:lnTo>
                  <a:lnTo>
                    <a:pt x="0" y="5850036"/>
                  </a:lnTo>
                  <a:lnTo>
                    <a:pt x="0" y="0"/>
                  </a:lnTo>
                  <a:close/>
                </a:path>
              </a:pathLst>
            </a:custGeom>
            <a:blipFill>
              <a:blip r:embed="rId6">
                <a:alphaModFix amt="16000"/>
                <a:extLst>
                  <a:ext uri="{96DAC541-7B7A-43D3-8B79-37D633B846F1}">
                    <asvg:svgBlip xmlns:asvg="http://schemas.microsoft.com/office/drawing/2016/SVG/main" r:embed="rId7"/>
                  </a:ext>
                </a:extLst>
              </a:blip>
              <a:stretch>
                <a:fillRect l="0" t="0" r="0" b="0"/>
              </a:stretch>
            </a:blipFill>
          </p:spPr>
        </p:sp>
      </p:grpSp>
      <p:grpSp>
        <p:nvGrpSpPr>
          <p:cNvPr name="Group 6" id="6"/>
          <p:cNvGrpSpPr/>
          <p:nvPr/>
        </p:nvGrpSpPr>
        <p:grpSpPr>
          <a:xfrm rot="0">
            <a:off x="0" y="-258016"/>
            <a:ext cx="18288000" cy="7004460"/>
            <a:chOff x="0" y="0"/>
            <a:chExt cx="4816593" cy="1844796"/>
          </a:xfrm>
        </p:grpSpPr>
        <p:sp>
          <p:nvSpPr>
            <p:cNvPr name="Freeform 7" id="7"/>
            <p:cNvSpPr/>
            <p:nvPr/>
          </p:nvSpPr>
          <p:spPr>
            <a:xfrm flipH="false" flipV="false" rot="0">
              <a:off x="0" y="0"/>
              <a:ext cx="4816592" cy="1844796"/>
            </a:xfrm>
            <a:custGeom>
              <a:avLst/>
              <a:gdLst/>
              <a:ahLst/>
              <a:cxnLst/>
              <a:rect r="r" b="b" t="t" l="l"/>
              <a:pathLst>
                <a:path h="1844796" w="4816592">
                  <a:moveTo>
                    <a:pt x="0" y="0"/>
                  </a:moveTo>
                  <a:lnTo>
                    <a:pt x="4816592" y="0"/>
                  </a:lnTo>
                  <a:lnTo>
                    <a:pt x="4816592" y="1844796"/>
                  </a:lnTo>
                  <a:lnTo>
                    <a:pt x="0" y="1844796"/>
                  </a:lnTo>
                  <a:close/>
                </a:path>
              </a:pathLst>
            </a:custGeom>
            <a:solidFill>
              <a:srgbClr val="B9D7E4"/>
            </a:solidFill>
          </p:spPr>
        </p:sp>
        <p:sp>
          <p:nvSpPr>
            <p:cNvPr name="TextBox 8" id="8"/>
            <p:cNvSpPr txBox="true"/>
            <p:nvPr/>
          </p:nvSpPr>
          <p:spPr>
            <a:xfrm>
              <a:off x="0" y="-19050"/>
              <a:ext cx="4816593" cy="1863846"/>
            </a:xfrm>
            <a:prstGeom prst="rect">
              <a:avLst/>
            </a:prstGeom>
          </p:spPr>
          <p:txBody>
            <a:bodyPr anchor="ctr" rtlCol="false" tIns="50800" lIns="50800" bIns="50800" rIns="50800"/>
            <a:lstStyle/>
            <a:p>
              <a:pPr algn="ctr">
                <a:lnSpc>
                  <a:spcPts val="3250"/>
                </a:lnSpc>
              </a:pPr>
            </a:p>
          </p:txBody>
        </p:sp>
      </p:grpSp>
      <p:grpSp>
        <p:nvGrpSpPr>
          <p:cNvPr name="Group 9" id="9"/>
          <p:cNvGrpSpPr/>
          <p:nvPr/>
        </p:nvGrpSpPr>
        <p:grpSpPr>
          <a:xfrm rot="0">
            <a:off x="2403728" y="2555677"/>
            <a:ext cx="13480544" cy="7731323"/>
            <a:chOff x="0" y="0"/>
            <a:chExt cx="3550431" cy="2036233"/>
          </a:xfrm>
        </p:grpSpPr>
        <p:sp>
          <p:nvSpPr>
            <p:cNvPr name="Freeform 10" id="10"/>
            <p:cNvSpPr/>
            <p:nvPr/>
          </p:nvSpPr>
          <p:spPr>
            <a:xfrm flipH="false" flipV="false" rot="0">
              <a:off x="0" y="0"/>
              <a:ext cx="3550431" cy="2036233"/>
            </a:xfrm>
            <a:custGeom>
              <a:avLst/>
              <a:gdLst/>
              <a:ahLst/>
              <a:cxnLst/>
              <a:rect r="r" b="b" t="t" l="l"/>
              <a:pathLst>
                <a:path h="2036233" w="3550431">
                  <a:moveTo>
                    <a:pt x="0" y="0"/>
                  </a:moveTo>
                  <a:lnTo>
                    <a:pt x="3550431" y="0"/>
                  </a:lnTo>
                  <a:lnTo>
                    <a:pt x="3550431" y="2036233"/>
                  </a:lnTo>
                  <a:lnTo>
                    <a:pt x="0" y="2036233"/>
                  </a:lnTo>
                  <a:close/>
                </a:path>
              </a:pathLst>
            </a:custGeom>
            <a:solidFill>
              <a:srgbClr val="ECF0F3"/>
            </a:solidFill>
          </p:spPr>
        </p:sp>
        <p:sp>
          <p:nvSpPr>
            <p:cNvPr name="TextBox 11" id="11"/>
            <p:cNvSpPr txBox="true"/>
            <p:nvPr/>
          </p:nvSpPr>
          <p:spPr>
            <a:xfrm>
              <a:off x="0" y="-19050"/>
              <a:ext cx="3550431" cy="2055283"/>
            </a:xfrm>
            <a:prstGeom prst="rect">
              <a:avLst/>
            </a:prstGeom>
          </p:spPr>
          <p:txBody>
            <a:bodyPr anchor="ctr" rtlCol="false" tIns="50800" lIns="50800" bIns="50800" rIns="50800"/>
            <a:lstStyle/>
            <a:p>
              <a:pPr algn="ctr">
                <a:lnSpc>
                  <a:spcPts val="3250"/>
                </a:lnSpc>
              </a:pPr>
            </a:p>
          </p:txBody>
        </p:sp>
      </p:grpSp>
      <p:sp>
        <p:nvSpPr>
          <p:cNvPr name="TextBox 12" id="12"/>
          <p:cNvSpPr txBox="true"/>
          <p:nvPr/>
        </p:nvSpPr>
        <p:spPr>
          <a:xfrm rot="0">
            <a:off x="4052056" y="3898469"/>
            <a:ext cx="10573505" cy="2847975"/>
          </a:xfrm>
          <a:prstGeom prst="rect">
            <a:avLst/>
          </a:prstGeom>
        </p:spPr>
        <p:txBody>
          <a:bodyPr anchor="t" rtlCol="false" tIns="0" lIns="0" bIns="0" rIns="0">
            <a:spAutoFit/>
          </a:bodyPr>
          <a:lstStyle/>
          <a:p>
            <a:pPr algn="l">
              <a:lnSpc>
                <a:spcPts val="2280"/>
              </a:lnSpc>
              <a:spcBef>
                <a:spcPct val="0"/>
              </a:spcBef>
            </a:pPr>
            <a:r>
              <a:rPr lang="en-US" sz="1900">
                <a:solidFill>
                  <a:srgbClr val="323232"/>
                </a:solidFill>
                <a:latin typeface="Open Sauce"/>
                <a:ea typeface="Open Sauce"/>
                <a:cs typeface="Open Sauce"/>
                <a:sym typeface="Open Sauce"/>
              </a:rPr>
              <a:t>Sed ut perspiciatis unde omnis iste natus error sit voluptatem accusantium doloremque laudantium, totam rem aperiam, eaque ipsa quae ab illo inventore veritatis et quasi architecto beatae vitae dicta sunt explicabo. Nemo enim ipsam voluptatem quia voluptas sit aspernatur aut odit aut fugit, sed quia consequuntur magni dolores eos qui ratione voluptatem sequi nesciunt. Neque porro quisquam est, qui dolorem ipsum quia dolor sit amet, consectetur, adipisci velit, sed quia non numquam eius modi tempora incidunt ut labore et dolore magnam aliquam quaerat voluptatem. Ut enim ad minima veniam, quis nostrum exercitationem ullam corporis suscipit laboriosam, nisi ut aliquid ex ea commodi consequatur? Quis autem vel eum iure reprehenderit qui in ea voluptate velit esse quam nihil molestiae consequatur, vel illum qui dolorem eum fugiat quo voluptas nulla pariatur</a:t>
            </a:r>
          </a:p>
        </p:txBody>
      </p:sp>
      <p:sp>
        <p:nvSpPr>
          <p:cNvPr name="TextBox 13" id="13"/>
          <p:cNvSpPr txBox="true"/>
          <p:nvPr/>
        </p:nvSpPr>
        <p:spPr>
          <a:xfrm rot="0">
            <a:off x="2403728" y="1123950"/>
            <a:ext cx="13008435" cy="1101474"/>
          </a:xfrm>
          <a:prstGeom prst="rect">
            <a:avLst/>
          </a:prstGeom>
        </p:spPr>
        <p:txBody>
          <a:bodyPr anchor="t" rtlCol="false" tIns="0" lIns="0" bIns="0" rIns="0">
            <a:spAutoFit/>
          </a:bodyPr>
          <a:lstStyle/>
          <a:p>
            <a:pPr algn="ctr" marL="0" indent="0" lvl="0">
              <a:lnSpc>
                <a:spcPts val="8532"/>
              </a:lnSpc>
              <a:spcBef>
                <a:spcPct val="0"/>
              </a:spcBef>
            </a:pPr>
            <a:r>
              <a:rPr lang="en-US" b="true" sz="7900" spc="-79">
                <a:solidFill>
                  <a:srgbClr val="0B4364"/>
                </a:solidFill>
                <a:latin typeface="League Spartan"/>
                <a:ea typeface="League Spartan"/>
                <a:cs typeface="League Spartan"/>
                <a:sym typeface="League Spartan"/>
              </a:rPr>
              <a:t>TITULO</a:t>
            </a:r>
          </a:p>
        </p:txBody>
      </p:sp>
      <p:sp>
        <p:nvSpPr>
          <p:cNvPr name="Freeform 14" id="14"/>
          <p:cNvSpPr/>
          <p:nvPr/>
        </p:nvSpPr>
        <p:spPr>
          <a:xfrm flipH="false" flipV="false" rot="0">
            <a:off x="15612136" y="269928"/>
            <a:ext cx="2105688" cy="1311744"/>
          </a:xfrm>
          <a:custGeom>
            <a:avLst/>
            <a:gdLst/>
            <a:ahLst/>
            <a:cxnLst/>
            <a:rect r="r" b="b" t="t" l="l"/>
            <a:pathLst>
              <a:path h="1311744" w="2105688">
                <a:moveTo>
                  <a:pt x="0" y="0"/>
                </a:moveTo>
                <a:lnTo>
                  <a:pt x="2105688" y="0"/>
                </a:lnTo>
                <a:lnTo>
                  <a:pt x="2105688" y="1311744"/>
                </a:lnTo>
                <a:lnTo>
                  <a:pt x="0" y="1311744"/>
                </a:lnTo>
                <a:lnTo>
                  <a:pt x="0" y="0"/>
                </a:lnTo>
                <a:close/>
              </a:path>
            </a:pathLst>
          </a:custGeom>
          <a:blipFill>
            <a:blip r:embed="rId8"/>
            <a:stretch>
              <a:fillRect l="0" t="0" r="0" b="-2535"/>
            </a:stretch>
          </a:blipFill>
        </p:spPr>
      </p:sp>
      <p:sp>
        <p:nvSpPr>
          <p:cNvPr name="AutoShape 15" id="15"/>
          <p:cNvSpPr/>
          <p:nvPr/>
        </p:nvSpPr>
        <p:spPr>
          <a:xfrm flipH="true">
            <a:off x="6282558" y="2555677"/>
            <a:ext cx="4961368" cy="0"/>
          </a:xfrm>
          <a:prstGeom prst="line">
            <a:avLst/>
          </a:prstGeom>
          <a:ln cap="rnd" w="95250">
            <a:solidFill>
              <a:srgbClr val="E52435"/>
            </a:solidFill>
            <a:prstDash val="solid"/>
            <a:headEnd type="none" len="sm" w="sm"/>
            <a:tailEnd type="none" len="sm" w="sm"/>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DAG8SmnXGSs</dc:identifier>
  <dcterms:modified xsi:type="dcterms:W3CDTF">2011-08-01T06:04:30Z</dcterms:modified>
  <cp:revision>1</cp:revision>
  <dc:title>Presentación azul empresarial geométrico moderno profesional</dc:title>
</cp:coreProperties>
</file>